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268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15974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2369734"/>
          </a:xfrm>
          <a:prstGeom prst="rect">
            <a:avLst/>
          </a:prstGeom>
          <a:solidFill>
            <a:srgbClr val="FBD4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E6485BC-7ADD-41C4-9C58-819F48D9E03E}"/>
              </a:ext>
            </a:extLst>
          </p:cNvPr>
          <p:cNvSpPr/>
          <p:nvPr/>
        </p:nvSpPr>
        <p:spPr>
          <a:xfrm>
            <a:off x="468118" y="1472771"/>
            <a:ext cx="307976" cy="30797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F2B92E-26A2-464C-BC75-BBDBF40ABBF8}"/>
              </a:ext>
            </a:extLst>
          </p:cNvPr>
          <p:cNvSpPr/>
          <p:nvPr/>
        </p:nvSpPr>
        <p:spPr>
          <a:xfrm>
            <a:off x="463582" y="433417"/>
            <a:ext cx="307976" cy="30797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D1AD9D-078B-4E7C-ACD3-9AB58BDD087F}"/>
              </a:ext>
            </a:extLst>
          </p:cNvPr>
          <p:cNvSpPr/>
          <p:nvPr/>
        </p:nvSpPr>
        <p:spPr>
          <a:xfrm>
            <a:off x="463582" y="782201"/>
            <a:ext cx="307976" cy="30797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2CDAF7E-D5E9-463E-836C-94B21D2AF353}"/>
              </a:ext>
            </a:extLst>
          </p:cNvPr>
          <p:cNvPicPr/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44366" y="1530109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6DEDF3-247F-43C9-864A-2844EEFE65D6}"/>
              </a:ext>
            </a:extLst>
          </p:cNvPr>
          <p:cNvPicPr/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40357" y="507052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939A1F-B151-4FA0-8610-FA657EE53204}"/>
              </a:ext>
            </a:extLst>
          </p:cNvPr>
          <p:cNvPicPr/>
          <p:nvPr/>
        </p:nvPicPr>
        <p:blipFill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8485" y="849768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158D5634-6E0B-4E5F-9506-48BB2D25D287}"/>
              </a:ext>
            </a:extLst>
          </p:cNvPr>
          <p:cNvSpPr/>
          <p:nvPr/>
        </p:nvSpPr>
        <p:spPr>
          <a:xfrm>
            <a:off x="463582" y="1126979"/>
            <a:ext cx="307976" cy="30797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F7FC1EA-3D58-4A48-A2B7-4AA840F554D8}"/>
              </a:ext>
            </a:extLst>
          </p:cNvPr>
          <p:cNvPicPr/>
          <p:nvPr/>
        </p:nvPicPr>
        <p:blipFill>
          <a:blip r:embed="rId9" cstate="screen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8484" y="1192108"/>
            <a:ext cx="153988" cy="1539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5FCA785-78B7-479E-BD6E-69514353715E}"/>
              </a:ext>
            </a:extLst>
          </p:cNvPr>
          <p:cNvGrpSpPr/>
          <p:nvPr/>
        </p:nvGrpSpPr>
        <p:grpSpPr>
          <a:xfrm>
            <a:off x="750815" y="533542"/>
            <a:ext cx="1977127" cy="1215312"/>
            <a:chOff x="799860" y="866280"/>
            <a:chExt cx="1977127" cy="121531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0EC7F5C-98F0-4FC6-A595-6BADB3F56731}"/>
                </a:ext>
              </a:extLst>
            </p:cNvPr>
            <p:cNvSpPr/>
            <p:nvPr/>
          </p:nvSpPr>
          <p:spPr>
            <a:xfrm>
              <a:off x="799860" y="1543895"/>
              <a:ext cx="1463097" cy="122582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2</a:t>
              </a: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2</a:t>
              </a: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 سنة, عازب</a:t>
              </a:r>
              <a:endParaRPr lang="fr-FR" sz="898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A3F6EE-4097-4F4E-9435-9C8C3FB770ED}"/>
                </a:ext>
              </a:extLst>
            </p:cNvPr>
            <p:cNvSpPr/>
            <p:nvPr/>
          </p:nvSpPr>
          <p:spPr>
            <a:xfrm>
              <a:off x="801612" y="866280"/>
              <a:ext cx="1573418" cy="115057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fr-FR" sz="898" b="1" dirty="0">
                  <a:solidFill>
                    <a:schemeClr val="tx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rPr>
                <a:t>+2126-00-00-00-00</a:t>
              </a:r>
              <a:endParaRPr lang="fr-FR" sz="856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50D0762-0E3B-4AF2-B1B6-28ED4C743FD1}"/>
                </a:ext>
              </a:extLst>
            </p:cNvPr>
            <p:cNvSpPr/>
            <p:nvPr/>
          </p:nvSpPr>
          <p:spPr>
            <a:xfrm>
              <a:off x="801612" y="1187324"/>
              <a:ext cx="1666914" cy="145165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fr-FR" sz="898" b="1" dirty="0">
                  <a:solidFill>
                    <a:schemeClr val="tx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rPr>
                <a:t>Bahla.works@gmail.com</a:t>
              </a:r>
              <a:endParaRPr lang="fr-FR" sz="856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9884F28-E7EB-426A-8748-515B0F011BA1}"/>
                </a:ext>
              </a:extLst>
            </p:cNvPr>
            <p:cNvSpPr/>
            <p:nvPr/>
          </p:nvSpPr>
          <p:spPr>
            <a:xfrm>
              <a:off x="799860" y="1847688"/>
              <a:ext cx="1977127" cy="233904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السعودية </a:t>
              </a: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,</a:t>
              </a: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جدة</a:t>
              </a:r>
              <a:endParaRPr lang="fr-FR" sz="898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224568" y="3107173"/>
            <a:ext cx="2914394" cy="209507"/>
          </a:xfrm>
          <a:prstGeom prst="roundRect">
            <a:avLst/>
          </a:prstGeom>
          <a:solidFill>
            <a:srgbClr val="FBD4B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خبـرات</a:t>
            </a:r>
            <a:r>
              <a:rPr lang="ar-MA" sz="136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 </a:t>
            </a:r>
            <a:r>
              <a:rPr lang="ar-MA" sz="1369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العمـل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224568" y="6707258"/>
            <a:ext cx="2914394" cy="209507"/>
          </a:xfrm>
          <a:prstGeom prst="roundRect">
            <a:avLst/>
          </a:prstGeom>
          <a:solidFill>
            <a:srgbClr val="FBD4B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tx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463404" y="4347261"/>
            <a:ext cx="2124321" cy="209507"/>
          </a:xfrm>
          <a:prstGeom prst="roundRect">
            <a:avLst/>
          </a:prstGeom>
          <a:solidFill>
            <a:srgbClr val="FBD4B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463404" y="6552747"/>
            <a:ext cx="2124837" cy="209507"/>
          </a:xfrm>
          <a:prstGeom prst="roundRect">
            <a:avLst/>
          </a:prstGeom>
          <a:solidFill>
            <a:srgbClr val="FBD4B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463404" y="7569400"/>
            <a:ext cx="2124320" cy="209507"/>
          </a:xfrm>
          <a:prstGeom prst="roundRect">
            <a:avLst/>
          </a:prstGeom>
          <a:solidFill>
            <a:srgbClr val="FBD4B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4655806" y="7813234"/>
          <a:ext cx="1931918" cy="691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666791">
                <a:tc>
                  <a:txBody>
                    <a:bodyPr/>
                    <a:lstStyle/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القراءة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الأنترنـت</a:t>
                      </a:r>
                      <a:endParaRPr lang="fr-FR" sz="941" b="1" kern="1200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861" y="3099932"/>
            <a:ext cx="1975906" cy="105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27" dirty="0"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971803" y="2526865"/>
            <a:ext cx="2914394" cy="275203"/>
          </a:xfrm>
          <a:prstGeom prst="roundRect">
            <a:avLst/>
          </a:prstGeom>
          <a:solidFill>
            <a:srgbClr val="FBD4B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chemeClr val="tx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4F77437-4C8D-4201-9231-78F6558708AF}"/>
              </a:ext>
            </a:extLst>
          </p:cNvPr>
          <p:cNvCxnSpPr>
            <a:cxnSpLocks/>
          </p:cNvCxnSpPr>
          <p:nvPr/>
        </p:nvCxnSpPr>
        <p:spPr>
          <a:xfrm>
            <a:off x="4391397" y="3035565"/>
            <a:ext cx="0" cy="6870435"/>
          </a:xfrm>
          <a:prstGeom prst="line">
            <a:avLst/>
          </a:prstGeom>
          <a:ln w="22225">
            <a:solidFill>
              <a:srgbClr val="20314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2713275" y="952619"/>
            <a:ext cx="3705172" cy="464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DZ" sz="3422" b="1" dirty="0">
                <a:solidFill>
                  <a:schemeClr val="tx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راشــدي</a:t>
            </a:r>
            <a:r>
              <a:rPr lang="ar-DZ" sz="3422" b="1" dirty="0">
                <a:solidFill>
                  <a:srgbClr val="527755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DZ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نرجــس</a:t>
            </a:r>
            <a:r>
              <a:rPr lang="ar-MA" sz="3422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fr-FR" sz="2053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335626" y="7003003"/>
            <a:ext cx="3803336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369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  <a:tabLst>
                <a:tab pos="228162" algn="l"/>
              </a:tabLst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303264" y="3345915"/>
            <a:ext cx="3793576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8" indent="-73338"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8" indent="-73338"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463403" y="4554962"/>
            <a:ext cx="2039390" cy="169992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4506345" y="6798400"/>
            <a:ext cx="2094938" cy="527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74155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234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139</cp:revision>
  <dcterms:created xsi:type="dcterms:W3CDTF">2015-07-03T12:55:42Z</dcterms:created>
  <dcterms:modified xsi:type="dcterms:W3CDTF">2020-06-08T12:27:47Z</dcterms:modified>
  <cp:category>جميع الحقوق محفوظة لموقع  www.bestfreecv.com</cp:category>
</cp:coreProperties>
</file>