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BFBF"/>
    <a:srgbClr val="246C80"/>
    <a:srgbClr val="2E3A40"/>
    <a:srgbClr val="263339"/>
    <a:srgbClr val="F04438"/>
    <a:srgbClr val="5F7E64"/>
    <a:srgbClr val="435470"/>
    <a:srgbClr val="E9CBC9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54367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5726899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383570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176390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E3A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4BAC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8182"/>
              </p:ext>
            </p:extLst>
          </p:nvPr>
        </p:nvGraphicFramePr>
        <p:xfrm>
          <a:off x="1407200" y="8876667"/>
          <a:ext cx="1931918" cy="76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1200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1200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1200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1200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1185770" y="342894"/>
            <a:ext cx="4469210" cy="1117682"/>
            <a:chOff x="293231" y="354521"/>
            <a:chExt cx="4469210" cy="1117682"/>
          </a:xfrm>
        </p:grpSpPr>
        <p:sp>
          <p:nvSpPr>
            <p:cNvPr id="129" name="Text Box 5">
              <a:extLst>
                <a:ext uri="{FF2B5EF4-FFF2-40B4-BE49-F238E27FC236}">
                  <a16:creationId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293231" y="354521"/>
              <a:ext cx="4451959" cy="6022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 rtl="1">
                <a:lnSpc>
                  <a:spcPct val="80000"/>
                </a:lnSpc>
              </a:pPr>
              <a:r>
                <a:rPr lang="ar-MA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DZ" sz="40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يوسف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185965" y="7688964"/>
            <a:ext cx="3185860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1B1FA9-DC68-4A63-8AF8-8E87DB6AA7F0}"/>
              </a:ext>
            </a:extLst>
          </p:cNvPr>
          <p:cNvSpPr/>
          <p:nvPr/>
        </p:nvSpPr>
        <p:spPr>
          <a:xfrm>
            <a:off x="2432828" y="6208998"/>
            <a:ext cx="912995" cy="825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MA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71450" indent="-171450"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MA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MA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655297" y="2492009"/>
            <a:ext cx="1702019" cy="1432716"/>
            <a:chOff x="4331224" y="2622113"/>
            <a:chExt cx="1765940" cy="143271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622113"/>
              <a:ext cx="1765940" cy="1176626"/>
              <a:chOff x="1336594" y="921069"/>
              <a:chExt cx="1765940" cy="1176626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921069"/>
                <a:ext cx="1761055" cy="1176626"/>
                <a:chOff x="1341479" y="921069"/>
                <a:chExt cx="1761055" cy="1176626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64189" y="926823"/>
                  <a:ext cx="1438345" cy="1170872"/>
                  <a:chOff x="130383" y="929043"/>
                  <a:chExt cx="1438345" cy="1170872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30383" y="1902297"/>
                    <a:ext cx="863204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b="1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السعودية </a:t>
                    </a:r>
                    <a:r>
                      <a:rPr lang="ar-MA" sz="1200" b="1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b="1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جدة</a:t>
                    </a:r>
                    <a:endParaRPr lang="fr-FR" sz="1100" b="1" dirty="0">
                      <a:solidFill>
                        <a:schemeClr val="tx1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210813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419380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93675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85639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921069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61124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C7810AEC-2B56-4C92-ACC7-6AD4F77A3F47}"/>
              </a:ext>
            </a:extLst>
          </p:cNvPr>
          <p:cNvSpPr/>
          <p:nvPr/>
        </p:nvSpPr>
        <p:spPr>
          <a:xfrm>
            <a:off x="3656551" y="8612316"/>
            <a:ext cx="916201" cy="825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وورد</a:t>
            </a:r>
            <a:endParaRPr lang="ar-MA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إكسيل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باور باونت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60F6D7C-C2E6-46FC-AE1C-19706DFAE3BD}"/>
              </a:ext>
            </a:extLst>
          </p:cNvPr>
          <p:cNvSpPr/>
          <p:nvPr/>
        </p:nvSpPr>
        <p:spPr>
          <a:xfrm>
            <a:off x="3644551" y="7635813"/>
            <a:ext cx="911391" cy="825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فوتوشوب</a:t>
            </a:r>
            <a:endParaRPr lang="ar-MA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إليستراتور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فلاش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93FDCD-BC62-46F0-9D32-C0029FD5E0F1}"/>
              </a:ext>
            </a:extLst>
          </p:cNvPr>
          <p:cNvSpPr/>
          <p:nvPr/>
        </p:nvSpPr>
        <p:spPr>
          <a:xfrm>
            <a:off x="3650001" y="6698119"/>
            <a:ext cx="1207947" cy="825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التواصل</a:t>
            </a:r>
            <a:endParaRPr lang="ar-MA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روح الفريق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71450" indent="-171450" algn="l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سهولة التكيف</a:t>
            </a:r>
            <a:endParaRPr lang="fr-FR" sz="12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3" name="Subtitle 2">
            <a:extLst>
              <a:ext uri="{FF2B5EF4-FFF2-40B4-BE49-F238E27FC236}">
                <a16:creationId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7" y="4499469"/>
            <a:ext cx="3355424" cy="175720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20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20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20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20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2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20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20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20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20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1" y="2938067"/>
            <a:ext cx="3428864" cy="271618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2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12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endParaRPr lang="fr-MA" sz="12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2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2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190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210</cp:revision>
  <dcterms:created xsi:type="dcterms:W3CDTF">2015-07-03T12:55:42Z</dcterms:created>
  <dcterms:modified xsi:type="dcterms:W3CDTF">2020-06-08T12:28:49Z</dcterms:modified>
  <cp:category>جميع الحقوق محفوظة لموقع  www.bestfreecv.com</cp:category>
</cp:coreProperties>
</file>