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533"/>
    <a:srgbClr val="FED5D1"/>
    <a:srgbClr val="5F7E64"/>
    <a:srgbClr val="0079B2"/>
    <a:srgbClr val="2E2E2E"/>
    <a:srgbClr val="F3F2F7"/>
    <a:srgbClr val="8C256D"/>
    <a:srgbClr val="D248A9"/>
    <a:srgbClr val="EC709F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21" autoAdjust="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1932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/>
              <a:t>جميع الحقوق محفوظة لموقع</a:t>
            </a:r>
            <a:endParaRPr lang="fr-FR" dirty="0"/>
          </a:p>
          <a:p>
            <a:r>
              <a:rPr lang="fr-FR"/>
              <a:t>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67853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C5643C4C-63E0-4250-B5F6-6C3FC9DB268B}"/>
              </a:ext>
            </a:extLst>
          </p:cNvPr>
          <p:cNvSpPr/>
          <p:nvPr/>
        </p:nvSpPr>
        <p:spPr>
          <a:xfrm>
            <a:off x="1500034" y="4797166"/>
            <a:ext cx="3903781" cy="295225"/>
          </a:xfrm>
          <a:custGeom>
            <a:avLst/>
            <a:gdLst>
              <a:gd name="connsiteX0" fmla="*/ 1760312 w 3903781"/>
              <a:gd name="connsiteY0" fmla="*/ 0 h 295225"/>
              <a:gd name="connsiteX1" fmla="*/ 2143468 w 3903781"/>
              <a:gd name="connsiteY1" fmla="*/ 0 h 295225"/>
              <a:gd name="connsiteX2" fmla="*/ 2143468 w 3903781"/>
              <a:gd name="connsiteY2" fmla="*/ 249506 h 295225"/>
              <a:gd name="connsiteX3" fmla="*/ 3903781 w 3903781"/>
              <a:gd name="connsiteY3" fmla="*/ 249506 h 295225"/>
              <a:gd name="connsiteX4" fmla="*/ 3903781 w 3903781"/>
              <a:gd name="connsiteY4" fmla="*/ 295225 h 295225"/>
              <a:gd name="connsiteX5" fmla="*/ 0 w 3903781"/>
              <a:gd name="connsiteY5" fmla="*/ 295225 h 295225"/>
              <a:gd name="connsiteX6" fmla="*/ 0 w 3903781"/>
              <a:gd name="connsiteY6" fmla="*/ 249506 h 295225"/>
              <a:gd name="connsiteX7" fmla="*/ 1760312 w 3903781"/>
              <a:gd name="connsiteY7" fmla="*/ 249506 h 29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3781" h="295225">
                <a:moveTo>
                  <a:pt x="1760312" y="0"/>
                </a:moveTo>
                <a:lnTo>
                  <a:pt x="2143468" y="0"/>
                </a:lnTo>
                <a:lnTo>
                  <a:pt x="2143468" y="249506"/>
                </a:lnTo>
                <a:lnTo>
                  <a:pt x="3903781" y="249506"/>
                </a:lnTo>
                <a:lnTo>
                  <a:pt x="3903781" y="295225"/>
                </a:lnTo>
                <a:lnTo>
                  <a:pt x="0" y="295225"/>
                </a:lnTo>
                <a:lnTo>
                  <a:pt x="0" y="249506"/>
                </a:lnTo>
                <a:lnTo>
                  <a:pt x="1760312" y="2495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6C011695-1B69-4259-9AB0-9E5306B456CC}"/>
              </a:ext>
            </a:extLst>
          </p:cNvPr>
          <p:cNvSpPr/>
          <p:nvPr/>
        </p:nvSpPr>
        <p:spPr>
          <a:xfrm>
            <a:off x="1477110" y="1901386"/>
            <a:ext cx="3903781" cy="295225"/>
          </a:xfrm>
          <a:custGeom>
            <a:avLst/>
            <a:gdLst>
              <a:gd name="connsiteX0" fmla="*/ 1760312 w 3903781"/>
              <a:gd name="connsiteY0" fmla="*/ 0 h 295225"/>
              <a:gd name="connsiteX1" fmla="*/ 2143468 w 3903781"/>
              <a:gd name="connsiteY1" fmla="*/ 0 h 295225"/>
              <a:gd name="connsiteX2" fmla="*/ 2143468 w 3903781"/>
              <a:gd name="connsiteY2" fmla="*/ 249506 h 295225"/>
              <a:gd name="connsiteX3" fmla="*/ 3903781 w 3903781"/>
              <a:gd name="connsiteY3" fmla="*/ 249506 h 295225"/>
              <a:gd name="connsiteX4" fmla="*/ 3903781 w 3903781"/>
              <a:gd name="connsiteY4" fmla="*/ 295225 h 295225"/>
              <a:gd name="connsiteX5" fmla="*/ 0 w 3903781"/>
              <a:gd name="connsiteY5" fmla="*/ 295225 h 295225"/>
              <a:gd name="connsiteX6" fmla="*/ 0 w 3903781"/>
              <a:gd name="connsiteY6" fmla="*/ 249506 h 295225"/>
              <a:gd name="connsiteX7" fmla="*/ 1760312 w 3903781"/>
              <a:gd name="connsiteY7" fmla="*/ 249506 h 29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3781" h="295225">
                <a:moveTo>
                  <a:pt x="1760312" y="0"/>
                </a:moveTo>
                <a:lnTo>
                  <a:pt x="2143468" y="0"/>
                </a:lnTo>
                <a:lnTo>
                  <a:pt x="2143468" y="249506"/>
                </a:lnTo>
                <a:lnTo>
                  <a:pt x="3903781" y="249506"/>
                </a:lnTo>
                <a:lnTo>
                  <a:pt x="3903781" y="295225"/>
                </a:lnTo>
                <a:lnTo>
                  <a:pt x="0" y="295225"/>
                </a:lnTo>
                <a:lnTo>
                  <a:pt x="0" y="249506"/>
                </a:lnTo>
                <a:lnTo>
                  <a:pt x="1760312" y="2495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7898FF-94B2-4626-99CD-0F1A1410C84B}"/>
              </a:ext>
            </a:extLst>
          </p:cNvPr>
          <p:cNvSpPr/>
          <p:nvPr/>
        </p:nvSpPr>
        <p:spPr>
          <a:xfrm>
            <a:off x="3210" y="-20103"/>
            <a:ext cx="6854791" cy="90372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D28021-8A6E-44BB-87D5-2AFC45EFC597}"/>
              </a:ext>
            </a:extLst>
          </p:cNvPr>
          <p:cNvSpPr/>
          <p:nvPr/>
        </p:nvSpPr>
        <p:spPr>
          <a:xfrm rot="21593066">
            <a:off x="228800" y="240086"/>
            <a:ext cx="2875070" cy="445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0000"/>
              </a:lnSpc>
              <a:tabLst>
                <a:tab pos="1797050" algn="l"/>
              </a:tabLst>
            </a:pPr>
            <a:r>
              <a:rPr lang="ar-DZ" sz="2800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يوسف عثمان باحلى</a:t>
            </a:r>
            <a:endParaRPr lang="fr-FR" sz="2800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7694AA83-E81F-4185-AEFD-E85F0CBB1BF6}"/>
              </a:ext>
            </a:extLst>
          </p:cNvPr>
          <p:cNvSpPr txBox="1">
            <a:spLocks noChangeArrowheads="1"/>
          </p:cNvSpPr>
          <p:nvPr/>
        </p:nvSpPr>
        <p:spPr bwMode="auto">
          <a:xfrm rot="21565947">
            <a:off x="40688" y="2310403"/>
            <a:ext cx="3218420" cy="69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00" dirty="0">
                <a:latin typeface="Mothanna" panose="02000503000000000000" pitchFamily="2" charset="-78"/>
                <a:cs typeface="Mothanna" panose="02000503000000000000" pitchFamily="2" charset="-78"/>
              </a:rPr>
              <a:t>صف في بضعة سطور مسار حياتك المهنية ، ومهاراتك الرئيسية للموقف وأهداف حياتك المهنية. هذا هو في الواقع مقدمة لرسالة الغلاف الخاصة بك. صف في بضعة سطور مسار حياتك المهنية ، ومهاراتك الرئيسية للموقف وأهداف حياتك المهنية. </a:t>
            </a:r>
            <a:endParaRPr lang="fr-FR" sz="100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D401225-826A-419A-A647-56C620DA27EA}"/>
              </a:ext>
            </a:extLst>
          </p:cNvPr>
          <p:cNvSpPr/>
          <p:nvPr/>
        </p:nvSpPr>
        <p:spPr>
          <a:xfrm>
            <a:off x="0" y="9733320"/>
            <a:ext cx="6858002" cy="1726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E22E33A-7833-4826-9DAA-B783B4386415}"/>
              </a:ext>
            </a:extLst>
          </p:cNvPr>
          <p:cNvSpPr/>
          <p:nvPr/>
        </p:nvSpPr>
        <p:spPr>
          <a:xfrm rot="21593066">
            <a:off x="3495351" y="268581"/>
            <a:ext cx="3303264" cy="381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tabLst>
                <a:tab pos="1797050" algn="l"/>
              </a:tabLst>
            </a:pPr>
            <a:r>
              <a:rPr lang="fr-FR" sz="2400" b="1" i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YOUSSEF OTMAN BAHLA</a:t>
            </a:r>
            <a:endParaRPr lang="fr-FR" sz="2400" i="1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Text Box 5">
            <a:extLst>
              <a:ext uri="{FF2B5EF4-FFF2-40B4-BE49-F238E27FC236}">
                <a16:creationId xmlns:a16="http://schemas.microsoft.com/office/drawing/2014/main" id="{C5CEF6A1-5B3C-4BA0-B697-611F2C631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2544" y="2261927"/>
            <a:ext cx="3264046" cy="73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5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</a:t>
            </a:r>
            <a:r>
              <a:rPr lang="ar-DZ" sz="105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,,,,,</a:t>
            </a:r>
            <a:endParaRPr lang="fr-FR" sz="1050" i="1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15CA93E9-C80F-41D4-937F-A1FF293FCBC8}"/>
              </a:ext>
            </a:extLst>
          </p:cNvPr>
          <p:cNvSpPr/>
          <p:nvPr/>
        </p:nvSpPr>
        <p:spPr>
          <a:xfrm>
            <a:off x="1871121" y="3094372"/>
            <a:ext cx="1396346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400" b="1" dirty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العلمي</a:t>
            </a:r>
            <a:r>
              <a:rPr lang="ar-DZ" sz="1400" b="1" dirty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ـ</a:t>
            </a:r>
            <a:r>
              <a:rPr lang="ar-MA" sz="1400" b="1" dirty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ة</a:t>
            </a:r>
            <a:r>
              <a:rPr lang="fr-FR" sz="1198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6EC695FE-151B-4F01-AA50-CCDD150C88C9}"/>
              </a:ext>
            </a:extLst>
          </p:cNvPr>
          <p:cNvSpPr/>
          <p:nvPr/>
        </p:nvSpPr>
        <p:spPr>
          <a:xfrm>
            <a:off x="3584204" y="3071852"/>
            <a:ext cx="1136474" cy="3311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400" b="1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EDUCATION </a:t>
            </a:r>
            <a:r>
              <a:rPr lang="fr-F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Mothanna" panose="02000503000000000000" pitchFamily="2" charset="-78"/>
              </a:rPr>
              <a:t> 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00709F0-A491-4907-9D9D-C8DB2C229D78}"/>
              </a:ext>
            </a:extLst>
          </p:cNvPr>
          <p:cNvGrpSpPr/>
          <p:nvPr/>
        </p:nvGrpSpPr>
        <p:grpSpPr>
          <a:xfrm>
            <a:off x="62512" y="3622088"/>
            <a:ext cx="3200135" cy="1010165"/>
            <a:chOff x="3312254" y="3231054"/>
            <a:chExt cx="3466813" cy="1094345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334F6AF-D9BF-424A-A184-D2FF51650AFA}"/>
                </a:ext>
              </a:extLst>
            </p:cNvPr>
            <p:cNvGrpSpPr/>
            <p:nvPr/>
          </p:nvGrpSpPr>
          <p:grpSpPr>
            <a:xfrm>
              <a:off x="3369826" y="3231054"/>
              <a:ext cx="3409241" cy="1094345"/>
              <a:chOff x="983381" y="1072647"/>
              <a:chExt cx="3409241" cy="1094345"/>
            </a:xfrm>
          </p:grpSpPr>
          <p:sp>
            <p:nvSpPr>
              <p:cNvPr id="76" name="Subtitle 2">
                <a:extLst>
                  <a:ext uri="{FF2B5EF4-FFF2-40B4-BE49-F238E27FC236}">
                    <a16:creationId xmlns:a16="http://schemas.microsoft.com/office/drawing/2014/main" id="{8856CECF-DB4F-438E-8F00-8822A2EC5613}"/>
                  </a:ext>
                </a:extLst>
              </p:cNvPr>
              <p:cNvSpPr/>
              <p:nvPr/>
            </p:nvSpPr>
            <p:spPr>
              <a:xfrm>
                <a:off x="983381" y="1073555"/>
                <a:ext cx="2647305" cy="498409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72209" tIns="36104" rIns="72209" bIns="36104" anchor="t" anchorCtr="0" compatLnSpc="0">
                <a:spAutoFit/>
              </a:bodyPr>
              <a:lstStyle/>
              <a:p>
                <a:pPr algn="r" rtl="1" fontAlgn="base"/>
                <a:r>
                  <a:rPr lang="ar-DZ" sz="969" b="1" dirty="0">
                    <a:latin typeface="Mothanna" panose="02000503000000000000" pitchFamily="2" charset="-78"/>
                    <a:ea typeface="Calibri" panose="020F0502020204030204" pitchFamily="34" charset="0"/>
                    <a:cs typeface="Mothanna" panose="02000503000000000000" pitchFamily="2" charset="-78"/>
                  </a:rPr>
                  <a:t>اسم الجامعة – اسم المدرسة العليا – اسم الثانوية</a:t>
                </a:r>
              </a:p>
              <a:p>
                <a:pPr marL="158265" indent="-73271" algn="r" rtl="1" fontAlgn="base">
                  <a:buFont typeface="Arial" panose="020B0604020202020204" pitchFamily="34" charset="0"/>
                  <a:buChar char="•"/>
                </a:pPr>
                <a:r>
                  <a:rPr lang="ar-DZ" sz="969" dirty="0">
                    <a:latin typeface="Mothanna" panose="02000503000000000000" pitchFamily="2" charset="-78"/>
                    <a:cs typeface="Mothanna" panose="02000503000000000000" pitchFamily="2" charset="-78"/>
                  </a:rPr>
                  <a:t>الشعبة أو مجال التخصص</a:t>
                </a:r>
                <a:endParaRPr lang="fr-FR" sz="969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5F5E42B5-1167-4F6B-8AC8-6FD86C846522}"/>
                  </a:ext>
                </a:extLst>
              </p:cNvPr>
              <p:cNvSpPr/>
              <p:nvPr/>
            </p:nvSpPr>
            <p:spPr>
              <a:xfrm>
                <a:off x="3861387" y="1072647"/>
                <a:ext cx="528723" cy="530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2014</a:t>
                </a:r>
              </a:p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2015</a:t>
                </a: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2986DC13-64AF-482A-8A98-D27D8841334C}"/>
                  </a:ext>
                </a:extLst>
              </p:cNvPr>
              <p:cNvSpPr/>
              <p:nvPr/>
            </p:nvSpPr>
            <p:spPr>
              <a:xfrm>
                <a:off x="3863899" y="1636592"/>
                <a:ext cx="528723" cy="5304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2014</a:t>
                </a:r>
              </a:p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2015</a:t>
                </a:r>
              </a:p>
            </p:txBody>
          </p:sp>
        </p:grpSp>
        <p:sp>
          <p:nvSpPr>
            <p:cNvPr id="74" name="Subtitle 2">
              <a:extLst>
                <a:ext uri="{FF2B5EF4-FFF2-40B4-BE49-F238E27FC236}">
                  <a16:creationId xmlns:a16="http://schemas.microsoft.com/office/drawing/2014/main" id="{85CBA969-5EF7-408C-90A2-CEA722BC8F96}"/>
                </a:ext>
              </a:extLst>
            </p:cNvPr>
            <p:cNvSpPr/>
            <p:nvPr/>
          </p:nvSpPr>
          <p:spPr>
            <a:xfrm>
              <a:off x="3312254" y="3752994"/>
              <a:ext cx="2711693" cy="49840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algn="r" rtl="1" fontAlgn="base"/>
              <a:r>
                <a:rPr lang="ar-DZ" sz="969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اسم الجامعة – اسم المدرسة العليا – اسم الثانوية</a:t>
              </a:r>
            </a:p>
            <a:p>
              <a:pPr marL="158265" indent="-73271" algn="r" rtl="1" fontAlgn="base">
                <a:buFont typeface="Arial" panose="020B0604020202020204" pitchFamily="34" charset="0"/>
                <a:buChar char="•"/>
              </a:pPr>
              <a:r>
                <a:rPr lang="ar-DZ" sz="969" dirty="0">
                  <a:latin typeface="Mothanna" panose="02000503000000000000" pitchFamily="2" charset="-78"/>
                  <a:cs typeface="Mothanna" panose="02000503000000000000" pitchFamily="2" charset="-78"/>
                </a:rPr>
                <a:t>الشعبة أو مجال التخصص</a:t>
              </a:r>
              <a:endParaRPr lang="fr-FR" sz="969" dirty="0"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5CE5B44-E7AC-4475-B123-722087A45416}"/>
              </a:ext>
            </a:extLst>
          </p:cNvPr>
          <p:cNvGrpSpPr/>
          <p:nvPr/>
        </p:nvGrpSpPr>
        <p:grpSpPr>
          <a:xfrm>
            <a:off x="3670134" y="3619107"/>
            <a:ext cx="3066952" cy="1012371"/>
            <a:chOff x="560243" y="1055160"/>
            <a:chExt cx="3322531" cy="1096735"/>
          </a:xfrm>
        </p:grpSpPr>
        <p:sp>
          <p:nvSpPr>
            <p:cNvPr id="87" name="Subtitle 2">
              <a:extLst>
                <a:ext uri="{FF2B5EF4-FFF2-40B4-BE49-F238E27FC236}">
                  <a16:creationId xmlns:a16="http://schemas.microsoft.com/office/drawing/2014/main" id="{0B00C77D-BFEF-4A7B-B370-00DAA1882B3E}"/>
                </a:ext>
              </a:extLst>
            </p:cNvPr>
            <p:cNvSpPr/>
            <p:nvPr/>
          </p:nvSpPr>
          <p:spPr>
            <a:xfrm>
              <a:off x="1218358" y="1089228"/>
              <a:ext cx="2664416" cy="418110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rtl="1" fontAlgn="base"/>
              <a:r>
                <a:rPr lang="en-US" sz="1000" b="1" i="1" dirty="0"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</a:p>
            <a:p>
              <a:pPr marL="158265" indent="-73271" algn="l" fontAlgn="base">
                <a:buFont typeface="Arial" panose="020B0604020202020204" pitchFamily="34" charset="0"/>
                <a:buChar char="•"/>
              </a:pPr>
              <a:r>
                <a:rPr lang="en-US" sz="1000" i="1" dirty="0"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MASTERS DEGREE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698E7DC-15DF-4CD1-8730-A8A065030531}"/>
                </a:ext>
              </a:extLst>
            </p:cNvPr>
            <p:cNvSpPr/>
            <p:nvPr/>
          </p:nvSpPr>
          <p:spPr>
            <a:xfrm>
              <a:off x="560243" y="1055160"/>
              <a:ext cx="528723" cy="530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MA" sz="700" b="1" i="1" dirty="0">
                  <a:solidFill>
                    <a:schemeClr val="bg1"/>
                  </a:solidFill>
                  <a:latin typeface="+mj-lt"/>
                </a:rPr>
                <a:t>2014</a:t>
              </a:r>
            </a:p>
            <a:p>
              <a:pPr algn="ctr"/>
              <a:r>
                <a:rPr lang="fr-MA" sz="700" b="1" i="1" dirty="0">
                  <a:solidFill>
                    <a:schemeClr val="bg1"/>
                  </a:solidFill>
                  <a:latin typeface="+mj-lt"/>
                </a:rPr>
                <a:t>2015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87858E02-7260-408E-BF7A-C8664B565423}"/>
                </a:ext>
              </a:extLst>
            </p:cNvPr>
            <p:cNvSpPr/>
            <p:nvPr/>
          </p:nvSpPr>
          <p:spPr>
            <a:xfrm>
              <a:off x="562853" y="1621495"/>
              <a:ext cx="528723" cy="530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MA" sz="700" b="1" i="1" dirty="0">
                  <a:solidFill>
                    <a:schemeClr val="bg1"/>
                  </a:solidFill>
                  <a:latin typeface="+mj-lt"/>
                </a:rPr>
                <a:t>2014</a:t>
              </a:r>
            </a:p>
            <a:p>
              <a:pPr algn="ctr"/>
              <a:r>
                <a:rPr lang="fr-MA" sz="700" b="1" i="1" dirty="0">
                  <a:solidFill>
                    <a:schemeClr val="bg1"/>
                  </a:solidFill>
                  <a:latin typeface="+mj-lt"/>
                </a:rPr>
                <a:t>2015</a:t>
              </a:r>
            </a:p>
          </p:txBody>
        </p:sp>
        <p:sp>
          <p:nvSpPr>
            <p:cNvPr id="91" name="Subtitle 2">
              <a:extLst>
                <a:ext uri="{FF2B5EF4-FFF2-40B4-BE49-F238E27FC236}">
                  <a16:creationId xmlns:a16="http://schemas.microsoft.com/office/drawing/2014/main" id="{7B24C8E3-C76C-43A1-AE6F-D1D59209B7EF}"/>
                </a:ext>
              </a:extLst>
            </p:cNvPr>
            <p:cNvSpPr/>
            <p:nvPr/>
          </p:nvSpPr>
          <p:spPr>
            <a:xfrm>
              <a:off x="1218358" y="1646917"/>
              <a:ext cx="2664416" cy="426654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rtl="1" fontAlgn="base"/>
              <a:r>
                <a:rPr lang="en-US" sz="1000" b="1" i="1" dirty="0"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</a:p>
            <a:p>
              <a:pPr marL="158265" indent="-73271" fontAlgn="base">
                <a:buFont typeface="Arial" panose="020B0604020202020204" pitchFamily="34" charset="0"/>
                <a:buChar char="•"/>
              </a:pPr>
              <a:r>
                <a:rPr lang="en-US" sz="1050" i="1" dirty="0">
                  <a:solidFill>
                    <a:srgbClr val="203141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rPr>
                <a:t>BACHELOR</a:t>
              </a:r>
              <a:endPara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2576D55E-2A62-43C9-A228-0CB94AAC7A23}"/>
              </a:ext>
            </a:extLst>
          </p:cNvPr>
          <p:cNvSpPr/>
          <p:nvPr/>
        </p:nvSpPr>
        <p:spPr>
          <a:xfrm>
            <a:off x="2071814" y="4763767"/>
            <a:ext cx="1195364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31"/>
              </a:spcAft>
              <a:buSzPct val="150000"/>
            </a:pPr>
            <a:r>
              <a:rPr lang="ar-M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4540E3A2-BD0A-48AE-8EBB-E9DF22DCD9A9}"/>
              </a:ext>
            </a:extLst>
          </p:cNvPr>
          <p:cNvSpPr/>
          <p:nvPr/>
        </p:nvSpPr>
        <p:spPr>
          <a:xfrm>
            <a:off x="3593081" y="4758524"/>
            <a:ext cx="1679156" cy="3311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400" b="1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400" b="1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EXPERIENCE </a:t>
            </a:r>
            <a:r>
              <a:rPr lang="fr-F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50E8C06-D1A3-4FBE-A78B-30C10EE76CD1}"/>
              </a:ext>
            </a:extLst>
          </p:cNvPr>
          <p:cNvGrpSpPr/>
          <p:nvPr/>
        </p:nvGrpSpPr>
        <p:grpSpPr>
          <a:xfrm>
            <a:off x="21409" y="5162375"/>
            <a:ext cx="3311464" cy="1977019"/>
            <a:chOff x="-1178365" y="6600311"/>
            <a:chExt cx="4504104" cy="2141773"/>
          </a:xfrm>
        </p:grpSpPr>
        <p:sp>
          <p:nvSpPr>
            <p:cNvPr id="97" name="Subtitle 2">
              <a:extLst>
                <a:ext uri="{FF2B5EF4-FFF2-40B4-BE49-F238E27FC236}">
                  <a16:creationId xmlns:a16="http://schemas.microsoft.com/office/drawing/2014/main" id="{7BE4F274-36A5-452D-A5C6-2852E2915437}"/>
                </a:ext>
              </a:extLst>
            </p:cNvPr>
            <p:cNvSpPr/>
            <p:nvPr/>
          </p:nvSpPr>
          <p:spPr>
            <a:xfrm>
              <a:off x="-1178365" y="6600311"/>
              <a:ext cx="4504104" cy="1070581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marL="158265" indent="-158265" algn="r" rtl="1">
                <a:buFont typeface="Wingdings" panose="05000000000000000000" pitchFamily="2" charset="2"/>
                <a:buChar char="§"/>
              </a:pPr>
              <a:r>
                <a:rPr lang="fr-FR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إسم الشركة</a:t>
              </a:r>
              <a:r>
                <a:rPr lang="fr-MA" sz="948" b="1" dirty="0"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fr-MA" sz="948" dirty="0">
                  <a:ea typeface="Times New Roman" panose="02020603050405020304" pitchFamily="18" charset="0"/>
                  <a:cs typeface="Mothanna" panose="02000503000000000000" pitchFamily="2" charset="-78"/>
                </a:rPr>
                <a:t>/</a:t>
              </a:r>
              <a:r>
                <a:rPr lang="fr-MA" sz="948" b="1" dirty="0"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MA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</a:t>
              </a:r>
              <a:endParaRPr lang="fr-FR" sz="948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948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</a:t>
              </a:r>
              <a:r>
                <a:rPr lang="ar-DZ" sz="948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,</a:t>
              </a:r>
              <a:endParaRPr lang="ar-MA" sz="948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869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98" name="Subtitle 2">
              <a:extLst>
                <a:ext uri="{FF2B5EF4-FFF2-40B4-BE49-F238E27FC236}">
                  <a16:creationId xmlns:a16="http://schemas.microsoft.com/office/drawing/2014/main" id="{F363AACA-DD37-4E35-B767-3519A6BDF1F0}"/>
                </a:ext>
              </a:extLst>
            </p:cNvPr>
            <p:cNvSpPr/>
            <p:nvPr/>
          </p:nvSpPr>
          <p:spPr>
            <a:xfrm>
              <a:off x="-1178365" y="7671503"/>
              <a:ext cx="4504104" cy="1070581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marL="158265" indent="-158265" algn="r" rtl="1">
                <a:buFont typeface="Wingdings" panose="05000000000000000000" pitchFamily="2" charset="2"/>
                <a:buChar char="§"/>
              </a:pPr>
              <a:r>
                <a:rPr lang="fr-FR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إسم الشركة</a:t>
              </a:r>
              <a:r>
                <a:rPr lang="fr-MA" sz="948" b="1" dirty="0"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fr-MA" sz="948" dirty="0">
                  <a:ea typeface="Times New Roman" panose="02020603050405020304" pitchFamily="18" charset="0"/>
                  <a:cs typeface="Mothanna" panose="02000503000000000000" pitchFamily="2" charset="-78"/>
                </a:rPr>
                <a:t>/</a:t>
              </a:r>
              <a:r>
                <a:rPr lang="fr-MA" sz="948" b="1" dirty="0"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MA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</a:t>
              </a:r>
              <a:endParaRPr lang="fr-FR" sz="948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948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869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sp>
        <p:nvSpPr>
          <p:cNvPr id="100" name="Subtitle 2">
            <a:extLst>
              <a:ext uri="{FF2B5EF4-FFF2-40B4-BE49-F238E27FC236}">
                <a16:creationId xmlns:a16="http://schemas.microsoft.com/office/drawing/2014/main" id="{5BE3AA74-2F63-4125-AC62-50C3D8E490F7}"/>
              </a:ext>
            </a:extLst>
          </p:cNvPr>
          <p:cNvSpPr/>
          <p:nvPr/>
        </p:nvSpPr>
        <p:spPr>
          <a:xfrm>
            <a:off x="3542869" y="5143600"/>
            <a:ext cx="3224663" cy="190435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00" i="1" dirty="0">
                <a:solidFill>
                  <a:srgbClr val="20314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r>
              <a:rPr lang="ar-DZ" sz="1000" i="1" dirty="0">
                <a:solidFill>
                  <a:srgbClr val="20314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 algn="just"/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00" i="1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i="1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00" i="1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i="1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200" i="1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00" i="1" dirty="0">
                <a:solidFill>
                  <a:srgbClr val="20314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r>
              <a:rPr lang="ar-DZ" sz="1000" i="1" dirty="0">
                <a:solidFill>
                  <a:srgbClr val="20314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 algn="just"/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00" i="1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i="1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00" i="1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i="1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00" i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170CD547-54AA-4EA8-8DD1-5BCEEA6DA9B4}"/>
              </a:ext>
            </a:extLst>
          </p:cNvPr>
          <p:cNvSpPr/>
          <p:nvPr/>
        </p:nvSpPr>
        <p:spPr>
          <a:xfrm>
            <a:off x="2054033" y="1883190"/>
            <a:ext cx="1234579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400" b="1" dirty="0">
                <a:solidFill>
                  <a:schemeClr val="tx1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الهدف المهني</a:t>
            </a:r>
            <a:endParaRPr lang="fr-FR" sz="1198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1BCB510D-5304-4853-94F4-B28542C792DB}"/>
              </a:ext>
            </a:extLst>
          </p:cNvPr>
          <p:cNvSpPr/>
          <p:nvPr/>
        </p:nvSpPr>
        <p:spPr>
          <a:xfrm>
            <a:off x="3599752" y="1861630"/>
            <a:ext cx="1052706" cy="3311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400" b="1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OBJECTIVE </a:t>
            </a:r>
            <a:r>
              <a:rPr lang="fr-FR" sz="1200" dirty="0">
                <a:solidFill>
                  <a:schemeClr val="tx1"/>
                </a:solidFill>
                <a:latin typeface="+mj-lt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38A10E78-369B-4395-9B65-1B7585D07FED}"/>
              </a:ext>
            </a:extLst>
          </p:cNvPr>
          <p:cNvSpPr/>
          <p:nvPr/>
        </p:nvSpPr>
        <p:spPr>
          <a:xfrm>
            <a:off x="2380596" y="7274214"/>
            <a:ext cx="878383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31"/>
              </a:spcAft>
              <a:buSzPct val="150000"/>
            </a:pPr>
            <a:r>
              <a:rPr lang="ar-DZ" sz="14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المهـارات</a:t>
            </a:r>
            <a:endParaRPr lang="ar-MA" sz="1400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B840F15-AAF0-4867-B8B3-BEE8B9494664}"/>
              </a:ext>
            </a:extLst>
          </p:cNvPr>
          <p:cNvSpPr/>
          <p:nvPr/>
        </p:nvSpPr>
        <p:spPr>
          <a:xfrm>
            <a:off x="3659307" y="7257976"/>
            <a:ext cx="651289" cy="3311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FR" sz="1400" b="1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28E8D7B9-4A51-4BC6-854D-D577D6C9106E}"/>
              </a:ext>
            </a:extLst>
          </p:cNvPr>
          <p:cNvSpPr/>
          <p:nvPr/>
        </p:nvSpPr>
        <p:spPr>
          <a:xfrm>
            <a:off x="2448525" y="8584552"/>
            <a:ext cx="840087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31"/>
              </a:spcAft>
              <a:buSzPct val="150000"/>
            </a:pPr>
            <a:r>
              <a:rPr lang="ar-MA" sz="14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</a:t>
            </a:r>
            <a:r>
              <a:rPr lang="ar-DZ" sz="14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لغــات</a:t>
            </a:r>
            <a:r>
              <a:rPr lang="fr-FR" sz="14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FC4ABD93-132E-45DE-A6D1-86EF4B9FBB70}"/>
              </a:ext>
            </a:extLst>
          </p:cNvPr>
          <p:cNvSpPr/>
          <p:nvPr/>
        </p:nvSpPr>
        <p:spPr>
          <a:xfrm>
            <a:off x="3630699" y="8563351"/>
            <a:ext cx="1106745" cy="3311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400" b="1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400" b="1" i="1" dirty="0">
              <a:solidFill>
                <a:schemeClr val="tx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B3B03656-E5D2-4179-9136-F6DC4FEA60FB}"/>
              </a:ext>
            </a:extLst>
          </p:cNvPr>
          <p:cNvSpPr/>
          <p:nvPr/>
        </p:nvSpPr>
        <p:spPr>
          <a:xfrm>
            <a:off x="1500034" y="3122418"/>
            <a:ext cx="3903781" cy="295225"/>
          </a:xfrm>
          <a:custGeom>
            <a:avLst/>
            <a:gdLst>
              <a:gd name="connsiteX0" fmla="*/ 1760312 w 3903781"/>
              <a:gd name="connsiteY0" fmla="*/ 0 h 295225"/>
              <a:gd name="connsiteX1" fmla="*/ 2143468 w 3903781"/>
              <a:gd name="connsiteY1" fmla="*/ 0 h 295225"/>
              <a:gd name="connsiteX2" fmla="*/ 2143468 w 3903781"/>
              <a:gd name="connsiteY2" fmla="*/ 249506 h 295225"/>
              <a:gd name="connsiteX3" fmla="*/ 3903781 w 3903781"/>
              <a:gd name="connsiteY3" fmla="*/ 249506 h 295225"/>
              <a:gd name="connsiteX4" fmla="*/ 3903781 w 3903781"/>
              <a:gd name="connsiteY4" fmla="*/ 295225 h 295225"/>
              <a:gd name="connsiteX5" fmla="*/ 0 w 3903781"/>
              <a:gd name="connsiteY5" fmla="*/ 295225 h 295225"/>
              <a:gd name="connsiteX6" fmla="*/ 0 w 3903781"/>
              <a:gd name="connsiteY6" fmla="*/ 249506 h 295225"/>
              <a:gd name="connsiteX7" fmla="*/ 1760312 w 3903781"/>
              <a:gd name="connsiteY7" fmla="*/ 249506 h 29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3781" h="295225">
                <a:moveTo>
                  <a:pt x="1760312" y="0"/>
                </a:moveTo>
                <a:lnTo>
                  <a:pt x="2143468" y="0"/>
                </a:lnTo>
                <a:lnTo>
                  <a:pt x="2143468" y="249506"/>
                </a:lnTo>
                <a:lnTo>
                  <a:pt x="3903781" y="249506"/>
                </a:lnTo>
                <a:lnTo>
                  <a:pt x="3903781" y="295225"/>
                </a:lnTo>
                <a:lnTo>
                  <a:pt x="0" y="295225"/>
                </a:lnTo>
                <a:lnTo>
                  <a:pt x="0" y="249506"/>
                </a:lnTo>
                <a:lnTo>
                  <a:pt x="1760312" y="2495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D3B46D99-5695-45E7-86DB-251A00395F15}"/>
              </a:ext>
            </a:extLst>
          </p:cNvPr>
          <p:cNvSpPr/>
          <p:nvPr/>
        </p:nvSpPr>
        <p:spPr>
          <a:xfrm>
            <a:off x="1500034" y="7304176"/>
            <a:ext cx="3903781" cy="295225"/>
          </a:xfrm>
          <a:custGeom>
            <a:avLst/>
            <a:gdLst>
              <a:gd name="connsiteX0" fmla="*/ 1760312 w 3903781"/>
              <a:gd name="connsiteY0" fmla="*/ 0 h 295225"/>
              <a:gd name="connsiteX1" fmla="*/ 2143468 w 3903781"/>
              <a:gd name="connsiteY1" fmla="*/ 0 h 295225"/>
              <a:gd name="connsiteX2" fmla="*/ 2143468 w 3903781"/>
              <a:gd name="connsiteY2" fmla="*/ 249506 h 295225"/>
              <a:gd name="connsiteX3" fmla="*/ 3903781 w 3903781"/>
              <a:gd name="connsiteY3" fmla="*/ 249506 h 295225"/>
              <a:gd name="connsiteX4" fmla="*/ 3903781 w 3903781"/>
              <a:gd name="connsiteY4" fmla="*/ 295225 h 295225"/>
              <a:gd name="connsiteX5" fmla="*/ 0 w 3903781"/>
              <a:gd name="connsiteY5" fmla="*/ 295225 h 295225"/>
              <a:gd name="connsiteX6" fmla="*/ 0 w 3903781"/>
              <a:gd name="connsiteY6" fmla="*/ 249506 h 295225"/>
              <a:gd name="connsiteX7" fmla="*/ 1760312 w 3903781"/>
              <a:gd name="connsiteY7" fmla="*/ 249506 h 29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3781" h="295225">
                <a:moveTo>
                  <a:pt x="1760312" y="0"/>
                </a:moveTo>
                <a:lnTo>
                  <a:pt x="2143468" y="0"/>
                </a:lnTo>
                <a:lnTo>
                  <a:pt x="2143468" y="249506"/>
                </a:lnTo>
                <a:lnTo>
                  <a:pt x="3903781" y="249506"/>
                </a:lnTo>
                <a:lnTo>
                  <a:pt x="3903781" y="295225"/>
                </a:lnTo>
                <a:lnTo>
                  <a:pt x="0" y="295225"/>
                </a:lnTo>
                <a:lnTo>
                  <a:pt x="0" y="249506"/>
                </a:lnTo>
                <a:lnTo>
                  <a:pt x="1760312" y="2495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9A29878E-5EEC-4C3E-99C8-A56B160A41A6}"/>
              </a:ext>
            </a:extLst>
          </p:cNvPr>
          <p:cNvSpPr/>
          <p:nvPr/>
        </p:nvSpPr>
        <p:spPr>
          <a:xfrm>
            <a:off x="1500034" y="8861998"/>
            <a:ext cx="3903781" cy="45719"/>
          </a:xfrm>
          <a:custGeom>
            <a:avLst/>
            <a:gdLst>
              <a:gd name="connsiteX0" fmla="*/ 1760312 w 3903781"/>
              <a:gd name="connsiteY0" fmla="*/ 0 h 295225"/>
              <a:gd name="connsiteX1" fmla="*/ 2143468 w 3903781"/>
              <a:gd name="connsiteY1" fmla="*/ 0 h 295225"/>
              <a:gd name="connsiteX2" fmla="*/ 2143468 w 3903781"/>
              <a:gd name="connsiteY2" fmla="*/ 249506 h 295225"/>
              <a:gd name="connsiteX3" fmla="*/ 3903781 w 3903781"/>
              <a:gd name="connsiteY3" fmla="*/ 249506 h 295225"/>
              <a:gd name="connsiteX4" fmla="*/ 3903781 w 3903781"/>
              <a:gd name="connsiteY4" fmla="*/ 295225 h 295225"/>
              <a:gd name="connsiteX5" fmla="*/ 0 w 3903781"/>
              <a:gd name="connsiteY5" fmla="*/ 295225 h 295225"/>
              <a:gd name="connsiteX6" fmla="*/ 0 w 3903781"/>
              <a:gd name="connsiteY6" fmla="*/ 249506 h 295225"/>
              <a:gd name="connsiteX7" fmla="*/ 1760312 w 3903781"/>
              <a:gd name="connsiteY7" fmla="*/ 249506 h 295225"/>
              <a:gd name="connsiteX0" fmla="*/ 1760312 w 3903781"/>
              <a:gd name="connsiteY0" fmla="*/ 0 h 295225"/>
              <a:gd name="connsiteX1" fmla="*/ 2143468 w 3903781"/>
              <a:gd name="connsiteY1" fmla="*/ 249506 h 295225"/>
              <a:gd name="connsiteX2" fmla="*/ 3903781 w 3903781"/>
              <a:gd name="connsiteY2" fmla="*/ 249506 h 295225"/>
              <a:gd name="connsiteX3" fmla="*/ 3903781 w 3903781"/>
              <a:gd name="connsiteY3" fmla="*/ 295225 h 295225"/>
              <a:gd name="connsiteX4" fmla="*/ 0 w 3903781"/>
              <a:gd name="connsiteY4" fmla="*/ 295225 h 295225"/>
              <a:gd name="connsiteX5" fmla="*/ 0 w 3903781"/>
              <a:gd name="connsiteY5" fmla="*/ 249506 h 295225"/>
              <a:gd name="connsiteX6" fmla="*/ 1760312 w 3903781"/>
              <a:gd name="connsiteY6" fmla="*/ 249506 h 295225"/>
              <a:gd name="connsiteX7" fmla="*/ 1760312 w 3903781"/>
              <a:gd name="connsiteY7" fmla="*/ 0 h 295225"/>
              <a:gd name="connsiteX0" fmla="*/ 1760312 w 3903781"/>
              <a:gd name="connsiteY0" fmla="*/ 0 h 45719"/>
              <a:gd name="connsiteX1" fmla="*/ 2143468 w 3903781"/>
              <a:gd name="connsiteY1" fmla="*/ 0 h 45719"/>
              <a:gd name="connsiteX2" fmla="*/ 3903781 w 3903781"/>
              <a:gd name="connsiteY2" fmla="*/ 0 h 45719"/>
              <a:gd name="connsiteX3" fmla="*/ 3903781 w 3903781"/>
              <a:gd name="connsiteY3" fmla="*/ 45719 h 45719"/>
              <a:gd name="connsiteX4" fmla="*/ 0 w 3903781"/>
              <a:gd name="connsiteY4" fmla="*/ 45719 h 45719"/>
              <a:gd name="connsiteX5" fmla="*/ 0 w 3903781"/>
              <a:gd name="connsiteY5" fmla="*/ 0 h 45719"/>
              <a:gd name="connsiteX6" fmla="*/ 1760312 w 3903781"/>
              <a:gd name="connsiteY6" fmla="*/ 0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3781" h="45719">
                <a:moveTo>
                  <a:pt x="1760312" y="0"/>
                </a:moveTo>
                <a:lnTo>
                  <a:pt x="2143468" y="0"/>
                </a:lnTo>
                <a:lnTo>
                  <a:pt x="3903781" y="0"/>
                </a:lnTo>
                <a:lnTo>
                  <a:pt x="3903781" y="45719"/>
                </a:lnTo>
                <a:lnTo>
                  <a:pt x="0" y="45719"/>
                </a:lnTo>
                <a:lnTo>
                  <a:pt x="0" y="0"/>
                </a:lnTo>
                <a:lnTo>
                  <a:pt x="176031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D10E4B6-265A-4B95-877A-E03E49F11833}"/>
              </a:ext>
            </a:extLst>
          </p:cNvPr>
          <p:cNvGrpSpPr/>
          <p:nvPr/>
        </p:nvGrpSpPr>
        <p:grpSpPr>
          <a:xfrm>
            <a:off x="1373019" y="1011034"/>
            <a:ext cx="3725152" cy="530823"/>
            <a:chOff x="2192556" y="2597302"/>
            <a:chExt cx="3725152" cy="530823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27E8F4B2-AA05-4495-9536-E6210C606378}"/>
                </a:ext>
              </a:extLst>
            </p:cNvPr>
            <p:cNvGrpSpPr/>
            <p:nvPr/>
          </p:nvGrpSpPr>
          <p:grpSpPr>
            <a:xfrm>
              <a:off x="2192556" y="2597302"/>
              <a:ext cx="3725152" cy="529064"/>
              <a:chOff x="-802074" y="896258"/>
              <a:chExt cx="3725152" cy="529064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EC4E2B47-BF7A-45FE-A139-A1095499CC69}"/>
                  </a:ext>
                </a:extLst>
              </p:cNvPr>
              <p:cNvGrpSpPr/>
              <p:nvPr/>
            </p:nvGrpSpPr>
            <p:grpSpPr>
              <a:xfrm>
                <a:off x="-458786" y="937145"/>
                <a:ext cx="3043551" cy="488177"/>
                <a:chOff x="-1992592" y="939365"/>
                <a:chExt cx="3043551" cy="488177"/>
              </a:xfrm>
            </p:grpSpPr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708F25A6-85F5-471F-AE38-8D299B49CD83}"/>
                    </a:ext>
                  </a:extLst>
                </p:cNvPr>
                <p:cNvSpPr/>
                <p:nvPr/>
              </p:nvSpPr>
              <p:spPr>
                <a:xfrm>
                  <a:off x="-1992592" y="979270"/>
                  <a:ext cx="820738" cy="157351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FR" sz="1000" i="1" dirty="0">
                      <a:latin typeface="+mj-lt"/>
                      <a:ea typeface="Open Sans" panose="020B0606030504020204" pitchFamily="34" charset="0"/>
                      <a:cs typeface="Mothanna" panose="02000503000000000000" pitchFamily="2" charset="-78"/>
                    </a:rPr>
                    <a:t>Rabat, Morocco</a:t>
                  </a:r>
                  <a:endParaRPr lang="fr-FR" sz="900" i="1" dirty="0"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endParaRPr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E8B27EC3-6599-4A4A-96F3-0BB6395819E5}"/>
                    </a:ext>
                  </a:extLst>
                </p:cNvPr>
                <p:cNvSpPr/>
                <p:nvPr/>
              </p:nvSpPr>
              <p:spPr>
                <a:xfrm>
                  <a:off x="125726" y="939365"/>
                  <a:ext cx="920124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en-US" sz="1000" i="1" dirty="0">
                      <a:latin typeface="+mj-lt"/>
                      <a:ea typeface="Open Sans" panose="020B0606030504020204" pitchFamily="34" charset="0"/>
                      <a:cs typeface="Open Sans" panose="020B0606030504020204" pitchFamily="34" charset="0"/>
                    </a:rPr>
                    <a:t>00212600000000</a:t>
                  </a:r>
                  <a:endParaRPr lang="en-US" sz="1050" i="1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D48297C8-FC93-40FA-AB69-22A5AAE8BD41}"/>
                    </a:ext>
                  </a:extLst>
                </p:cNvPr>
                <p:cNvSpPr/>
                <p:nvPr/>
              </p:nvSpPr>
              <p:spPr>
                <a:xfrm>
                  <a:off x="-53511" y="1273654"/>
                  <a:ext cx="1104470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/>
                  <a:r>
                    <a:rPr lang="en-US" sz="1000" i="1" dirty="0">
                      <a:latin typeface="+mj-lt"/>
                      <a:ea typeface="Open Sans" panose="020B0606030504020204" pitchFamily="34" charset="0"/>
                      <a:cs typeface="Open Sans" panose="020B0606030504020204" pitchFamily="34" charset="0"/>
                    </a:rPr>
                    <a:t>info@Bestfreecv.com</a:t>
                  </a:r>
                  <a:endParaRPr lang="fr-FR" sz="1000" i="1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144" name="شكل حر 78">
                <a:extLst>
                  <a:ext uri="{FF2B5EF4-FFF2-40B4-BE49-F238E27FC236}">
                    <a16:creationId xmlns:a16="http://schemas.microsoft.com/office/drawing/2014/main" id="{3D4231DB-0058-4CB5-898A-69827B453C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-802074" y="960121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endParaRPr lang="fr-MA" sz="280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شكل حر 85">
                <a:extLst>
                  <a:ext uri="{FF2B5EF4-FFF2-40B4-BE49-F238E27FC236}">
                    <a16:creationId xmlns:a16="http://schemas.microsoft.com/office/drawing/2014/main" id="{71B6EE68-EFD3-4317-AE0E-3AEE5C24A8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15293" y="1292749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endParaRPr lang="fr-MA" sz="280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BB99CDB8-30F2-409A-975A-425484485DF1}"/>
                  </a:ext>
                </a:extLst>
              </p:cNvPr>
              <p:cNvSpPr/>
              <p:nvPr/>
            </p:nvSpPr>
            <p:spPr>
              <a:xfrm>
                <a:off x="2724220" y="896258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endParaRPr lang="fr-MA" sz="2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08C1C24D-E9A8-4F08-BD16-E7021A011D35}"/>
                </a:ext>
              </a:extLst>
            </p:cNvPr>
            <p:cNvGrpSpPr/>
            <p:nvPr/>
          </p:nvGrpSpPr>
          <p:grpSpPr>
            <a:xfrm>
              <a:off x="2206109" y="2991978"/>
              <a:ext cx="1242754" cy="136147"/>
              <a:chOff x="2206109" y="2991978"/>
              <a:chExt cx="1242754" cy="136147"/>
            </a:xfrm>
          </p:grpSpPr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8F9CB78E-89D7-47D7-AC1E-86F0A3D596D9}"/>
                  </a:ext>
                </a:extLst>
              </p:cNvPr>
              <p:cNvSpPr/>
              <p:nvPr/>
            </p:nvSpPr>
            <p:spPr>
              <a:xfrm>
                <a:off x="2461413" y="2991978"/>
                <a:ext cx="987450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1000" i="1" dirty="0">
                    <a:solidFill>
                      <a:schemeClr val="tx1"/>
                    </a:solidFill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FR" sz="1000" i="1" dirty="0" err="1">
                    <a:solidFill>
                      <a:schemeClr val="tx1"/>
                    </a:solidFill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FR" sz="1000" i="1" dirty="0">
                    <a:solidFill>
                      <a:schemeClr val="tx1"/>
                    </a:solidFill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 Old</a:t>
                </a:r>
                <a:endParaRPr lang="fr-FR" sz="900" i="1" dirty="0">
                  <a:solidFill>
                    <a:schemeClr val="tx1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0" name="Heart 139">
                <a:extLst>
                  <a:ext uri="{FF2B5EF4-FFF2-40B4-BE49-F238E27FC236}">
                    <a16:creationId xmlns:a16="http://schemas.microsoft.com/office/drawing/2014/main" id="{63D75C08-3249-495F-A39D-7EDBEC3084BD}"/>
                  </a:ext>
                </a:extLst>
              </p:cNvPr>
              <p:cNvSpPr/>
              <p:nvPr/>
            </p:nvSpPr>
            <p:spPr>
              <a:xfrm>
                <a:off x="2206109" y="3000239"/>
                <a:ext cx="124776" cy="124776"/>
              </a:xfrm>
              <a:prstGeom prst="hear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fr-MA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04CA4F2F-879B-44F1-B2CF-121ADD1A769E}"/>
              </a:ext>
            </a:extLst>
          </p:cNvPr>
          <p:cNvSpPr/>
          <p:nvPr/>
        </p:nvSpPr>
        <p:spPr>
          <a:xfrm>
            <a:off x="1073396" y="7740077"/>
            <a:ext cx="1620000" cy="18367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Ms </a:t>
            </a:r>
            <a:r>
              <a:rPr lang="fr-FR" sz="1000" i="1" dirty="0" err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word</a:t>
            </a:r>
            <a:endParaRPr lang="fr-FR" sz="1000" i="1" dirty="0">
              <a:solidFill>
                <a:schemeClr val="tx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B3C056DC-BA5A-4668-8654-73E68A7E638A}"/>
              </a:ext>
            </a:extLst>
          </p:cNvPr>
          <p:cNvSpPr/>
          <p:nvPr/>
        </p:nvSpPr>
        <p:spPr>
          <a:xfrm>
            <a:off x="2684969" y="7740077"/>
            <a:ext cx="1620000" cy="18367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Adobe Photoshop</a:t>
            </a: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2A62CCA5-1841-4EDD-A9B9-972ADABA7C89}"/>
              </a:ext>
            </a:extLst>
          </p:cNvPr>
          <p:cNvSpPr/>
          <p:nvPr/>
        </p:nvSpPr>
        <p:spPr>
          <a:xfrm>
            <a:off x="1064969" y="8207877"/>
            <a:ext cx="1620000" cy="18367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Ms </a:t>
            </a:r>
            <a:r>
              <a:rPr lang="fr-FR" sz="1000" i="1" dirty="0" err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endParaRPr lang="fr-FR" sz="1000" i="1" dirty="0">
              <a:solidFill>
                <a:schemeClr val="tx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96B4EF3F-B499-4DC4-8DDE-E2CFC82C4B0C}"/>
              </a:ext>
            </a:extLst>
          </p:cNvPr>
          <p:cNvSpPr/>
          <p:nvPr/>
        </p:nvSpPr>
        <p:spPr>
          <a:xfrm>
            <a:off x="2684969" y="8209614"/>
            <a:ext cx="1620000" cy="18367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Adobe </a:t>
            </a:r>
            <a:r>
              <a:rPr lang="fr-FR" sz="1000" i="1" dirty="0" err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Indesign</a:t>
            </a:r>
            <a:endParaRPr lang="fr-FR" sz="1000" i="1" dirty="0">
              <a:solidFill>
                <a:schemeClr val="tx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6041E563-877F-4939-A203-E33EEE4A0C9B}"/>
              </a:ext>
            </a:extLst>
          </p:cNvPr>
          <p:cNvSpPr/>
          <p:nvPr/>
        </p:nvSpPr>
        <p:spPr>
          <a:xfrm>
            <a:off x="4890386" y="7779575"/>
            <a:ext cx="1620000" cy="18367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i="1" dirty="0" err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Ads</a:t>
            </a:r>
            <a:r>
              <a:rPr lang="fr-FR" sz="1000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Google</a:t>
            </a:r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A35E6662-761A-407C-9DCE-62F630493C8B}"/>
              </a:ext>
            </a:extLst>
          </p:cNvPr>
          <p:cNvSpPr/>
          <p:nvPr/>
        </p:nvSpPr>
        <p:spPr>
          <a:xfrm>
            <a:off x="4891636" y="8249112"/>
            <a:ext cx="1620000" cy="18367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Ms Excel</a:t>
            </a:r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97C86B5F-28D3-47D2-BE36-43FDA571BDF1}"/>
              </a:ext>
            </a:extLst>
          </p:cNvPr>
          <p:cNvSpPr/>
          <p:nvPr/>
        </p:nvSpPr>
        <p:spPr>
          <a:xfrm>
            <a:off x="1073396" y="9106053"/>
            <a:ext cx="1620000" cy="18367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i="1" dirty="0" err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Arabic</a:t>
            </a:r>
            <a:endParaRPr lang="fr-FR" sz="1000" i="1" dirty="0">
              <a:solidFill>
                <a:schemeClr val="tx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985D3277-D03A-4E10-9437-AB196BEBA0BC}"/>
              </a:ext>
            </a:extLst>
          </p:cNvPr>
          <p:cNvSpPr/>
          <p:nvPr/>
        </p:nvSpPr>
        <p:spPr>
          <a:xfrm>
            <a:off x="2619000" y="9133452"/>
            <a:ext cx="1620000" cy="18367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English</a:t>
            </a:r>
          </a:p>
        </p:txBody>
      </p: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2E6D84A2-D84F-418A-8323-B8A637F4C739}"/>
              </a:ext>
            </a:extLst>
          </p:cNvPr>
          <p:cNvSpPr/>
          <p:nvPr/>
        </p:nvSpPr>
        <p:spPr>
          <a:xfrm>
            <a:off x="4899313" y="9120878"/>
            <a:ext cx="1620000" cy="18367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i="1" dirty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French</a:t>
            </a:r>
          </a:p>
        </p:txBody>
      </p:sp>
    </p:spTree>
    <p:extLst>
      <p:ext uri="{BB962C8B-B14F-4D97-AF65-F5344CB8AC3E}">
        <p14:creationId xmlns:p14="http://schemas.microsoft.com/office/powerpoint/2010/main" val="19722246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335</Words>
  <Application>Microsoft Office PowerPoint</Application>
  <PresentationFormat>A4 Paper (210x297 mm)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Mothanna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117</cp:revision>
  <dcterms:created xsi:type="dcterms:W3CDTF">2015-07-03T12:55:42Z</dcterms:created>
  <dcterms:modified xsi:type="dcterms:W3CDTF">2020-06-08T12:26:58Z</dcterms:modified>
  <cp:category>جميع الحقوق محفوظة لموقع  www.bestfreecv.com</cp:category>
</cp:coreProperties>
</file>