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6"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SF" initials="Y" lastIdx="1" clrIdx="0">
    <p:extLst>
      <p:ext uri="{19B8F6BF-5375-455C-9EA6-DF929625EA0E}">
        <p15:presenceInfo xmlns:p15="http://schemas.microsoft.com/office/powerpoint/2012/main" userId="YUS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BDB5"/>
    <a:srgbClr val="2B7DA3"/>
    <a:srgbClr val="C93533"/>
    <a:srgbClr val="536765"/>
    <a:srgbClr val="E6E7E9"/>
    <a:srgbClr val="203141"/>
    <a:srgbClr val="43464F"/>
    <a:srgbClr val="0D92A7"/>
    <a:srgbClr val="1EBBE6"/>
    <a:srgbClr val="4444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5" autoAdjust="0"/>
    <p:restoredTop sz="91713" autoAdjust="0"/>
  </p:normalViewPr>
  <p:slideViewPr>
    <p:cSldViewPr snapToGrid="0" snapToObjects="1">
      <p:cViewPr varScale="1">
        <p:scale>
          <a:sx n="48" d="100"/>
          <a:sy n="48" d="100"/>
        </p:scale>
        <p:origin x="2316" y="5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17-10-1441</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dirty="0"/>
              <a:t>www.BestFreeCv.Com</a:t>
            </a:r>
          </a:p>
          <a:p>
            <a:endParaRPr lang="fr-FR" dirty="0"/>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4203432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08/06/2020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08/06/2020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08/06/2020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407B7A62-256B-4F62-80DA-EE679B381C6F}"/>
              </a:ext>
            </a:extLst>
          </p:cNvPr>
          <p:cNvSpPr/>
          <p:nvPr/>
        </p:nvSpPr>
        <p:spPr>
          <a:xfrm>
            <a:off x="532656" y="149127"/>
            <a:ext cx="4137826" cy="987160"/>
          </a:xfrm>
          <a:prstGeom prst="rect">
            <a:avLst/>
          </a:prstGeom>
          <a:solidFill>
            <a:srgbClr val="66BD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4" name="Rectangle 103">
            <a:extLst>
              <a:ext uri="{FF2B5EF4-FFF2-40B4-BE49-F238E27FC236}">
                <a16:creationId xmlns:a16="http://schemas.microsoft.com/office/drawing/2014/main" id="{E3BFCD59-C508-4522-84CB-DF189EB62B05}"/>
              </a:ext>
            </a:extLst>
          </p:cNvPr>
          <p:cNvSpPr/>
          <p:nvPr/>
        </p:nvSpPr>
        <p:spPr>
          <a:xfrm flipH="1">
            <a:off x="4478376" y="0"/>
            <a:ext cx="2388097" cy="9906000"/>
          </a:xfrm>
          <a:prstGeom prst="rect">
            <a:avLst/>
          </a:prstGeom>
          <a:solidFill>
            <a:srgbClr val="4346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5" name="Rectangle 1">
            <a:extLst>
              <a:ext uri="{FF2B5EF4-FFF2-40B4-BE49-F238E27FC236}">
                <a16:creationId xmlns:a16="http://schemas.microsoft.com/office/drawing/2014/main" id="{1CE556A1-D9EC-4BB3-A36B-7B0D14E935FC}"/>
              </a:ext>
            </a:extLst>
          </p:cNvPr>
          <p:cNvSpPr/>
          <p:nvPr/>
        </p:nvSpPr>
        <p:spPr>
          <a:xfrm flipH="1">
            <a:off x="4478792" y="3691783"/>
            <a:ext cx="2393901" cy="6214216"/>
          </a:xfrm>
          <a:custGeom>
            <a:avLst/>
            <a:gdLst>
              <a:gd name="connsiteX0" fmla="*/ 0 w 2220686"/>
              <a:gd name="connsiteY0" fmla="*/ 0 h 6041912"/>
              <a:gd name="connsiteX1" fmla="*/ 2220686 w 2220686"/>
              <a:gd name="connsiteY1" fmla="*/ 0 h 6041912"/>
              <a:gd name="connsiteX2" fmla="*/ 2220686 w 2220686"/>
              <a:gd name="connsiteY2" fmla="*/ 6041912 h 6041912"/>
              <a:gd name="connsiteX3" fmla="*/ 0 w 2220686"/>
              <a:gd name="connsiteY3" fmla="*/ 6041912 h 6041912"/>
              <a:gd name="connsiteX4" fmla="*/ 0 w 2220686"/>
              <a:gd name="connsiteY4" fmla="*/ 0 h 6041912"/>
              <a:gd name="connsiteX0" fmla="*/ 0 w 2220686"/>
              <a:gd name="connsiteY0" fmla="*/ 864973 h 6906885"/>
              <a:gd name="connsiteX1" fmla="*/ 2208329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4973 h 6906885"/>
              <a:gd name="connsiteX1" fmla="*/ 2216327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7639 h 6909551"/>
              <a:gd name="connsiteX1" fmla="*/ 2218993 w 2220686"/>
              <a:gd name="connsiteY1" fmla="*/ 0 h 6909551"/>
              <a:gd name="connsiteX2" fmla="*/ 2220686 w 2220686"/>
              <a:gd name="connsiteY2" fmla="*/ 6909551 h 6909551"/>
              <a:gd name="connsiteX3" fmla="*/ 0 w 2220686"/>
              <a:gd name="connsiteY3" fmla="*/ 6909551 h 6909551"/>
              <a:gd name="connsiteX4" fmla="*/ 0 w 2220686"/>
              <a:gd name="connsiteY4" fmla="*/ 867639 h 6909551"/>
              <a:gd name="connsiteX0" fmla="*/ 0 w 2222052"/>
              <a:gd name="connsiteY0" fmla="*/ 634243 h 6676155"/>
              <a:gd name="connsiteX1" fmla="*/ 2221966 w 2222052"/>
              <a:gd name="connsiteY1" fmla="*/ 0 h 6676155"/>
              <a:gd name="connsiteX2" fmla="*/ 2220686 w 2222052"/>
              <a:gd name="connsiteY2" fmla="*/ 6676155 h 6676155"/>
              <a:gd name="connsiteX3" fmla="*/ 0 w 2222052"/>
              <a:gd name="connsiteY3" fmla="*/ 6676155 h 6676155"/>
              <a:gd name="connsiteX4" fmla="*/ 0 w 2222052"/>
              <a:gd name="connsiteY4" fmla="*/ 634243 h 6676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2052" h="6676155">
                <a:moveTo>
                  <a:pt x="0" y="634243"/>
                </a:moveTo>
                <a:lnTo>
                  <a:pt x="2221966" y="0"/>
                </a:lnTo>
                <a:cubicBezTo>
                  <a:pt x="2222530" y="2303184"/>
                  <a:pt x="2220122" y="4372971"/>
                  <a:pt x="2220686" y="6676155"/>
                </a:cubicBezTo>
                <a:lnTo>
                  <a:pt x="0" y="6676155"/>
                </a:lnTo>
                <a:lnTo>
                  <a:pt x="0" y="634243"/>
                </a:lnTo>
                <a:close/>
              </a:path>
            </a:pathLst>
          </a:custGeom>
          <a:solidFill>
            <a:srgbClr val="66BD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46BA2BA3-3A20-48E2-AE94-D9D62FF72A37}"/>
              </a:ext>
            </a:extLst>
          </p:cNvPr>
          <p:cNvSpPr/>
          <p:nvPr/>
        </p:nvSpPr>
        <p:spPr>
          <a:xfrm>
            <a:off x="1383523" y="1300290"/>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ar-MA" sz="1400" b="1" dirty="0">
                <a:solidFill>
                  <a:srgbClr val="66BDB5"/>
                </a:solidFill>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1800" b="1" dirty="0">
              <a:solidFill>
                <a:srgbClr val="66BDB5"/>
              </a:solidFill>
              <a:latin typeface="Mothanna" panose="02000503000000000000" pitchFamily="2" charset="-78"/>
              <a:ea typeface="Calibri" panose="020F0502020204030204" pitchFamily="34" charset="0"/>
              <a:cs typeface="Mothanna" panose="02000503000000000000" pitchFamily="2" charset="-78"/>
            </a:endParaRPr>
          </a:p>
        </p:txBody>
      </p:sp>
      <p:sp>
        <p:nvSpPr>
          <p:cNvPr id="122" name="Rectangle 121">
            <a:extLst>
              <a:ext uri="{FF2B5EF4-FFF2-40B4-BE49-F238E27FC236}">
                <a16:creationId xmlns:a16="http://schemas.microsoft.com/office/drawing/2014/main" id="{D05CE0DC-1740-4CB7-A7C6-B0E73659B557}"/>
              </a:ext>
            </a:extLst>
          </p:cNvPr>
          <p:cNvSpPr/>
          <p:nvPr/>
        </p:nvSpPr>
        <p:spPr>
          <a:xfrm>
            <a:off x="4711117" y="8725665"/>
            <a:ext cx="1992541"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5854" algn="r">
              <a:lnSpc>
                <a:spcPct val="107000"/>
              </a:lnSpc>
              <a:spcAft>
                <a:spcPts val="684"/>
              </a:spcAft>
            </a:pPr>
            <a:r>
              <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الإهتمامـات والهوايـات</a:t>
            </a:r>
            <a:endParaRPr lang="fr-FR"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pic>
        <p:nvPicPr>
          <p:cNvPr id="7" name="Picture 6">
            <a:extLst>
              <a:ext uri="{FF2B5EF4-FFF2-40B4-BE49-F238E27FC236}">
                <a16:creationId xmlns:a16="http://schemas.microsoft.com/office/drawing/2014/main" id="{D62D3907-A2B9-4358-9122-0DE82E7203A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5307" r="-13304"/>
          <a:stretch/>
        </p:blipFill>
        <p:spPr>
          <a:xfrm>
            <a:off x="4711117" y="151882"/>
            <a:ext cx="1852567" cy="1852567"/>
          </a:xfrm>
          <a:prstGeom prst="ellipse">
            <a:avLst/>
          </a:prstGeom>
          <a:solidFill>
            <a:schemeClr val="bg1"/>
          </a:solidFill>
          <a:ln w="31750" cmpd="sng">
            <a:solidFill>
              <a:srgbClr val="66BDB5"/>
            </a:solidFill>
            <a:prstDash val="solid"/>
          </a:ln>
        </p:spPr>
      </p:pic>
      <p:sp>
        <p:nvSpPr>
          <p:cNvPr id="54" name="Rectangle 53">
            <a:extLst>
              <a:ext uri="{FF2B5EF4-FFF2-40B4-BE49-F238E27FC236}">
                <a16:creationId xmlns:a16="http://schemas.microsoft.com/office/drawing/2014/main" id="{40600902-D107-4E20-BD3A-25E8A5DEA347}"/>
              </a:ext>
            </a:extLst>
          </p:cNvPr>
          <p:cNvSpPr/>
          <p:nvPr/>
        </p:nvSpPr>
        <p:spPr>
          <a:xfrm>
            <a:off x="4950527" y="7111638"/>
            <a:ext cx="1753131" cy="2841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DZ"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الإنجـازات</a:t>
            </a:r>
            <a:endPar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47" name="Rectangle 46">
            <a:extLst>
              <a:ext uri="{FF2B5EF4-FFF2-40B4-BE49-F238E27FC236}">
                <a16:creationId xmlns:a16="http://schemas.microsoft.com/office/drawing/2014/main" id="{BE636B6A-2301-4300-8F79-899330FD796D}"/>
              </a:ext>
            </a:extLst>
          </p:cNvPr>
          <p:cNvSpPr/>
          <p:nvPr/>
        </p:nvSpPr>
        <p:spPr>
          <a:xfrm>
            <a:off x="761056" y="795281"/>
            <a:ext cx="3404719" cy="255515"/>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2918" tIns="41459" rIns="82918" bIns="41459" numCol="1" spcCol="0" rtlCol="0" fromWordArt="0" anchor="ctr" anchorCtr="0" forceAA="0" compatLnSpc="1">
            <a:prstTxWarp prst="textNoShape">
              <a:avLst/>
            </a:prstTxWarp>
            <a:noAutofit/>
          </a:bodyPr>
          <a:lstStyle/>
          <a:p>
            <a:pPr algn="ctr" rtl="1">
              <a:lnSpc>
                <a:spcPct val="107000"/>
              </a:lnSpc>
              <a:spcAft>
                <a:spcPts val="684"/>
              </a:spcAft>
            </a:pPr>
            <a:r>
              <a:rPr lang="ar-MA"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مصـمم</a:t>
            </a:r>
            <a:r>
              <a:rPr lang="ar-DZ"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ة</a:t>
            </a:r>
            <a:r>
              <a:rPr lang="ar-MA"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 جرافيـــك</a:t>
            </a:r>
            <a:endParaRPr lang="fr-FR" sz="11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sp>
        <p:nvSpPr>
          <p:cNvPr id="56" name="Text Box 5">
            <a:extLst>
              <a:ext uri="{FF2B5EF4-FFF2-40B4-BE49-F238E27FC236}">
                <a16:creationId xmlns:a16="http://schemas.microsoft.com/office/drawing/2014/main" id="{63FC28B8-52E7-4A21-97A6-8E9008431DC2}"/>
              </a:ext>
            </a:extLst>
          </p:cNvPr>
          <p:cNvSpPr txBox="1">
            <a:spLocks noChangeArrowheads="1"/>
          </p:cNvSpPr>
          <p:nvPr/>
        </p:nvSpPr>
        <p:spPr bwMode="auto">
          <a:xfrm>
            <a:off x="4657261" y="4368686"/>
            <a:ext cx="2082539" cy="2669051"/>
          </a:xfrm>
          <a:prstGeom prst="snip1Rect">
            <a:avLst>
              <a:gd name="adj" fmla="val 0"/>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txBody>
          <a:bodyPr vert="horz" wrap="square" lIns="82918" tIns="41459" rIns="82918" bIns="41459" numCol="1" anchor="t" anchorCtr="0" compatLnSpc="1">
            <a:prstTxWarp prst="textNoShape">
              <a:avLst/>
            </a:prstTxWarp>
            <a:spAutoFit/>
          </a:bodyPr>
          <a:lstStyle/>
          <a:p>
            <a:pPr algn="just" rtl="1"/>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r>
              <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 </a:t>
            </a:r>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ليكون موقع لمساعدة كل من لم يمكن بإنشاء سيرة ذاتية بمفرده. مهتم بمجال الجرافيك وتصميم واجهات </a:t>
            </a:r>
            <a:endPar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99" name="Rectangle 98">
            <a:extLst>
              <a:ext uri="{FF2B5EF4-FFF2-40B4-BE49-F238E27FC236}">
                <a16:creationId xmlns:a16="http://schemas.microsoft.com/office/drawing/2014/main" id="{FF11FF5B-A634-4389-A885-4DA9EC74AE3F}"/>
              </a:ext>
            </a:extLst>
          </p:cNvPr>
          <p:cNvSpPr/>
          <p:nvPr/>
        </p:nvSpPr>
        <p:spPr>
          <a:xfrm>
            <a:off x="732872" y="328861"/>
            <a:ext cx="3477246" cy="47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3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ليلى عثمان باحلى</a:t>
            </a:r>
            <a:endParaRPr lang="fr-FR" sz="3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grpSp>
        <p:nvGrpSpPr>
          <p:cNvPr id="8" name="Group 7">
            <a:extLst>
              <a:ext uri="{FF2B5EF4-FFF2-40B4-BE49-F238E27FC236}">
                <a16:creationId xmlns:a16="http://schemas.microsoft.com/office/drawing/2014/main" id="{BE319E41-6CC1-4F32-B0C4-1B3FCB5BEEA5}"/>
              </a:ext>
            </a:extLst>
          </p:cNvPr>
          <p:cNvGrpSpPr/>
          <p:nvPr/>
        </p:nvGrpSpPr>
        <p:grpSpPr>
          <a:xfrm>
            <a:off x="4657261" y="7485878"/>
            <a:ext cx="2023316" cy="1006334"/>
            <a:chOff x="4657261" y="7485878"/>
            <a:chExt cx="2023316" cy="1006334"/>
          </a:xfrm>
        </p:grpSpPr>
        <p:sp>
          <p:nvSpPr>
            <p:cNvPr id="100" name="Subtitle 2">
              <a:extLst>
                <a:ext uri="{FF2B5EF4-FFF2-40B4-BE49-F238E27FC236}">
                  <a16:creationId xmlns:a16="http://schemas.microsoft.com/office/drawing/2014/main" id="{7BE196BC-D1D4-462E-9AAD-BC3A239AD516}"/>
                </a:ext>
              </a:extLst>
            </p:cNvPr>
            <p:cNvSpPr/>
            <p:nvPr/>
          </p:nvSpPr>
          <p:spPr>
            <a:xfrm>
              <a:off x="4670482" y="7485878"/>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101" name="Subtitle 2">
              <a:extLst>
                <a:ext uri="{FF2B5EF4-FFF2-40B4-BE49-F238E27FC236}">
                  <a16:creationId xmlns:a16="http://schemas.microsoft.com/office/drawing/2014/main" id="{3F20C669-5D7D-43F4-9E0F-80128F365F93}"/>
                </a:ext>
              </a:extLst>
            </p:cNvPr>
            <p:cNvSpPr/>
            <p:nvPr/>
          </p:nvSpPr>
          <p:spPr>
            <a:xfrm>
              <a:off x="4657261" y="8002982"/>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grpSp>
      <p:graphicFrame>
        <p:nvGraphicFramePr>
          <p:cNvPr id="102" name="Table 101">
            <a:extLst>
              <a:ext uri="{FF2B5EF4-FFF2-40B4-BE49-F238E27FC236}">
                <a16:creationId xmlns:a16="http://schemas.microsoft.com/office/drawing/2014/main" id="{69827543-6D9E-4807-A1B7-76B630F10630}"/>
              </a:ext>
            </a:extLst>
          </p:cNvPr>
          <p:cNvGraphicFramePr>
            <a:graphicFrameLocks noGrp="1"/>
          </p:cNvGraphicFramePr>
          <p:nvPr/>
        </p:nvGraphicFramePr>
        <p:xfrm>
          <a:off x="5067665" y="9134843"/>
          <a:ext cx="1607586" cy="640074"/>
        </p:xfrm>
        <a:graphic>
          <a:graphicData uri="http://schemas.openxmlformats.org/drawingml/2006/table">
            <a:tbl>
              <a:tblPr firstRow="1" bandRow="1">
                <a:tableStyleId>{5C22544A-7EE6-4342-B048-85BDC9FD1C3A}</a:tableStyleId>
              </a:tblPr>
              <a:tblGrid>
                <a:gridCol w="1607586">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grpSp>
        <p:nvGrpSpPr>
          <p:cNvPr id="136" name="Group 135">
            <a:extLst>
              <a:ext uri="{FF2B5EF4-FFF2-40B4-BE49-F238E27FC236}">
                <a16:creationId xmlns:a16="http://schemas.microsoft.com/office/drawing/2014/main" id="{568307FC-64F5-4625-8EE0-BC004D735141}"/>
              </a:ext>
            </a:extLst>
          </p:cNvPr>
          <p:cNvGrpSpPr/>
          <p:nvPr/>
        </p:nvGrpSpPr>
        <p:grpSpPr>
          <a:xfrm>
            <a:off x="129233" y="1729223"/>
            <a:ext cx="4139331" cy="1608444"/>
            <a:chOff x="2642248" y="3231055"/>
            <a:chExt cx="4139331" cy="1608444"/>
          </a:xfrm>
        </p:grpSpPr>
        <p:grpSp>
          <p:nvGrpSpPr>
            <p:cNvPr id="137" name="Group 136">
              <a:extLst>
                <a:ext uri="{FF2B5EF4-FFF2-40B4-BE49-F238E27FC236}">
                  <a16:creationId xmlns:a16="http://schemas.microsoft.com/office/drawing/2014/main" id="{1F05DB1D-2D20-45FA-B87D-5A3721ED6DBD}"/>
                </a:ext>
              </a:extLst>
            </p:cNvPr>
            <p:cNvGrpSpPr/>
            <p:nvPr/>
          </p:nvGrpSpPr>
          <p:grpSpPr>
            <a:xfrm>
              <a:off x="2642248" y="3231055"/>
              <a:ext cx="4139331" cy="1608444"/>
              <a:chOff x="255803" y="1072648"/>
              <a:chExt cx="4139331" cy="1608444"/>
            </a:xfrm>
          </p:grpSpPr>
          <p:sp>
            <p:nvSpPr>
              <p:cNvPr id="140" name="Subtitle 2">
                <a:extLst>
                  <a:ext uri="{FF2B5EF4-FFF2-40B4-BE49-F238E27FC236}">
                    <a16:creationId xmlns:a16="http://schemas.microsoft.com/office/drawing/2014/main" id="{51F3FE73-61B3-4FA0-B667-C33E47877685}"/>
                  </a:ext>
                </a:extLst>
              </p:cNvPr>
              <p:cNvSpPr/>
              <p:nvPr/>
            </p:nvSpPr>
            <p:spPr>
              <a:xfrm>
                <a:off x="255803" y="1073555"/>
                <a:ext cx="3374883"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41" name="Oval 140">
                <a:extLst>
                  <a:ext uri="{FF2B5EF4-FFF2-40B4-BE49-F238E27FC236}">
                    <a16:creationId xmlns:a16="http://schemas.microsoft.com/office/drawing/2014/main" id="{6036D42B-8DA5-44C3-9F62-8B2AAFD7DD84}"/>
                  </a:ext>
                </a:extLst>
              </p:cNvPr>
              <p:cNvSpPr/>
              <p:nvPr/>
            </p:nvSpPr>
            <p:spPr>
              <a:xfrm>
                <a:off x="3772335" y="1072648"/>
                <a:ext cx="617775" cy="50400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800" b="1" i="1" dirty="0">
                    <a:solidFill>
                      <a:schemeClr val="tx1"/>
                    </a:solidFill>
                  </a:rPr>
                  <a:t>2014</a:t>
                </a:r>
              </a:p>
              <a:p>
                <a:pPr algn="ctr"/>
                <a:r>
                  <a:rPr lang="fr-MA" sz="800" b="1" i="1" dirty="0">
                    <a:solidFill>
                      <a:schemeClr val="tx1"/>
                    </a:solidFill>
                  </a:rPr>
                  <a:t>2015</a:t>
                </a:r>
              </a:p>
            </p:txBody>
          </p:sp>
          <p:sp>
            <p:nvSpPr>
              <p:cNvPr id="142" name="Oval 141">
                <a:extLst>
                  <a:ext uri="{FF2B5EF4-FFF2-40B4-BE49-F238E27FC236}">
                    <a16:creationId xmlns:a16="http://schemas.microsoft.com/office/drawing/2014/main" id="{D98A7675-5208-466B-AD40-B6D2DE90390C}"/>
                  </a:ext>
                </a:extLst>
              </p:cNvPr>
              <p:cNvSpPr/>
              <p:nvPr/>
            </p:nvSpPr>
            <p:spPr>
              <a:xfrm>
                <a:off x="3774847" y="1636593"/>
                <a:ext cx="617775" cy="50400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800" b="1" i="1" dirty="0">
                    <a:solidFill>
                      <a:schemeClr val="tx1"/>
                    </a:solidFill>
                  </a:rPr>
                  <a:t>2014</a:t>
                </a:r>
              </a:p>
              <a:p>
                <a:pPr algn="ctr"/>
                <a:r>
                  <a:rPr lang="fr-MA" sz="800" b="1" i="1" dirty="0">
                    <a:solidFill>
                      <a:schemeClr val="tx1"/>
                    </a:solidFill>
                  </a:rPr>
                  <a:t>2015</a:t>
                </a:r>
              </a:p>
            </p:txBody>
          </p:sp>
          <p:sp>
            <p:nvSpPr>
              <p:cNvPr id="143" name="Oval 142">
                <a:extLst>
                  <a:ext uri="{FF2B5EF4-FFF2-40B4-BE49-F238E27FC236}">
                    <a16:creationId xmlns:a16="http://schemas.microsoft.com/office/drawing/2014/main" id="{DE328C65-216D-4047-AD31-96F05C9C7A4C}"/>
                  </a:ext>
                </a:extLst>
              </p:cNvPr>
              <p:cNvSpPr/>
              <p:nvPr/>
            </p:nvSpPr>
            <p:spPr>
              <a:xfrm>
                <a:off x="3777359" y="2177092"/>
                <a:ext cx="617775" cy="50400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800" b="1" i="1" dirty="0">
                    <a:solidFill>
                      <a:schemeClr val="tx1"/>
                    </a:solidFill>
                  </a:rPr>
                  <a:t>2014</a:t>
                </a:r>
              </a:p>
              <a:p>
                <a:pPr algn="ctr"/>
                <a:r>
                  <a:rPr lang="fr-MA" sz="800" b="1" i="1" dirty="0">
                    <a:solidFill>
                      <a:schemeClr val="tx1"/>
                    </a:solidFill>
                  </a:rPr>
                  <a:t>2015</a:t>
                </a:r>
              </a:p>
            </p:txBody>
          </p:sp>
        </p:grpSp>
        <p:sp>
          <p:nvSpPr>
            <p:cNvPr id="138" name="Subtitle 2">
              <a:extLst>
                <a:ext uri="{FF2B5EF4-FFF2-40B4-BE49-F238E27FC236}">
                  <a16:creationId xmlns:a16="http://schemas.microsoft.com/office/drawing/2014/main" id="{9FC67552-255A-4D31-8087-F63D90ED0147}"/>
                </a:ext>
              </a:extLst>
            </p:cNvPr>
            <p:cNvSpPr/>
            <p:nvPr/>
          </p:nvSpPr>
          <p:spPr>
            <a:xfrm>
              <a:off x="2649064" y="3752994"/>
              <a:ext cx="337488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39" name="Subtitle 2">
              <a:extLst>
                <a:ext uri="{FF2B5EF4-FFF2-40B4-BE49-F238E27FC236}">
                  <a16:creationId xmlns:a16="http://schemas.microsoft.com/office/drawing/2014/main" id="{B32B9796-777A-4319-B593-ECBFFA38DA9B}"/>
                </a:ext>
              </a:extLst>
            </p:cNvPr>
            <p:cNvSpPr/>
            <p:nvPr/>
          </p:nvSpPr>
          <p:spPr>
            <a:xfrm>
              <a:off x="2655880" y="4274026"/>
              <a:ext cx="337488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144" name="Rectangle 143">
            <a:extLst>
              <a:ext uri="{FF2B5EF4-FFF2-40B4-BE49-F238E27FC236}">
                <a16:creationId xmlns:a16="http://schemas.microsoft.com/office/drawing/2014/main" id="{D7AB22AB-20F0-421E-936E-D9D138AEDEF6}"/>
              </a:ext>
            </a:extLst>
          </p:cNvPr>
          <p:cNvSpPr/>
          <p:nvPr/>
        </p:nvSpPr>
        <p:spPr>
          <a:xfrm>
            <a:off x="1327671" y="3630664"/>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66BDB5"/>
                </a:solidFill>
                <a:latin typeface="Mothanna" panose="02000503000000000000" pitchFamily="2" charset="-78"/>
                <a:cs typeface="Mothanna" panose="02000503000000000000" pitchFamily="2" charset="-78"/>
              </a:rPr>
              <a:t>خبـرات العمـل</a:t>
            </a:r>
          </a:p>
        </p:txBody>
      </p:sp>
      <p:grpSp>
        <p:nvGrpSpPr>
          <p:cNvPr id="145" name="Group 144">
            <a:extLst>
              <a:ext uri="{FF2B5EF4-FFF2-40B4-BE49-F238E27FC236}">
                <a16:creationId xmlns:a16="http://schemas.microsoft.com/office/drawing/2014/main" id="{2BFA856E-8719-49B9-B87B-CDF46ACBA416}"/>
              </a:ext>
            </a:extLst>
          </p:cNvPr>
          <p:cNvGrpSpPr/>
          <p:nvPr/>
        </p:nvGrpSpPr>
        <p:grpSpPr>
          <a:xfrm>
            <a:off x="-29276" y="4048774"/>
            <a:ext cx="4130695" cy="2709939"/>
            <a:chOff x="-1661521" y="6600311"/>
            <a:chExt cx="4987260" cy="2709939"/>
          </a:xfrm>
        </p:grpSpPr>
        <p:sp>
          <p:nvSpPr>
            <p:cNvPr id="146" name="Subtitle 2">
              <a:extLst>
                <a:ext uri="{FF2B5EF4-FFF2-40B4-BE49-F238E27FC236}">
                  <a16:creationId xmlns:a16="http://schemas.microsoft.com/office/drawing/2014/main" id="{141CB6F0-F09B-49B7-A324-BA74BE6BC3E6}"/>
                </a:ext>
              </a:extLst>
            </p:cNvPr>
            <p:cNvSpPr/>
            <p:nvPr/>
          </p:nvSpPr>
          <p:spPr>
            <a:xfrm>
              <a:off x="-1661521" y="6600311"/>
              <a:ext cx="4987260" cy="865103"/>
            </a:xfrm>
            <a:prstGeom prst="rect">
              <a:avLst/>
            </a:prstGeom>
            <a:noFill/>
            <a:ln cap="flat">
              <a:noFill/>
              <a:prstDash val="solid"/>
            </a:ln>
          </p:spPr>
          <p:txBody>
            <a:bodyPr vert="horz" wrap="square" lIns="78226" tIns="39113" rIns="78226" bIns="39113" anchor="t" anchorCtr="0" compatLnSpc="0">
              <a:norm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47" name="Subtitle 2">
              <a:extLst>
                <a:ext uri="{FF2B5EF4-FFF2-40B4-BE49-F238E27FC236}">
                  <a16:creationId xmlns:a16="http://schemas.microsoft.com/office/drawing/2014/main" id="{07B59C63-9C40-4149-95B9-3AF196774AB9}"/>
                </a:ext>
              </a:extLst>
            </p:cNvPr>
            <p:cNvSpPr/>
            <p:nvPr/>
          </p:nvSpPr>
          <p:spPr>
            <a:xfrm>
              <a:off x="-1626174" y="7523487"/>
              <a:ext cx="4951913"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48" name="Subtitle 2">
              <a:extLst>
                <a:ext uri="{FF2B5EF4-FFF2-40B4-BE49-F238E27FC236}">
                  <a16:creationId xmlns:a16="http://schemas.microsoft.com/office/drawing/2014/main" id="{BAB66243-F724-476C-84B7-C9912EE48D2C}"/>
                </a:ext>
              </a:extLst>
            </p:cNvPr>
            <p:cNvSpPr/>
            <p:nvPr/>
          </p:nvSpPr>
          <p:spPr>
            <a:xfrm>
              <a:off x="-1626174" y="8445147"/>
              <a:ext cx="4951913"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grpSp>
      <p:grpSp>
        <p:nvGrpSpPr>
          <p:cNvPr id="115" name="Group 114">
            <a:extLst>
              <a:ext uri="{FF2B5EF4-FFF2-40B4-BE49-F238E27FC236}">
                <a16:creationId xmlns:a16="http://schemas.microsoft.com/office/drawing/2014/main" id="{8B35D0A1-6AC1-4328-B358-2AEA0197B43D}"/>
              </a:ext>
            </a:extLst>
          </p:cNvPr>
          <p:cNvGrpSpPr/>
          <p:nvPr/>
        </p:nvGrpSpPr>
        <p:grpSpPr>
          <a:xfrm>
            <a:off x="4988016" y="2262399"/>
            <a:ext cx="1542169" cy="1415295"/>
            <a:chOff x="4375539" y="2597302"/>
            <a:chExt cx="1542169" cy="1415295"/>
          </a:xfrm>
        </p:grpSpPr>
        <p:grpSp>
          <p:nvGrpSpPr>
            <p:cNvPr id="116" name="Group 115">
              <a:extLst>
                <a:ext uri="{FF2B5EF4-FFF2-40B4-BE49-F238E27FC236}">
                  <a16:creationId xmlns:a16="http://schemas.microsoft.com/office/drawing/2014/main" id="{862B04EF-07BA-4A6E-AA67-2497362F07F3}"/>
                </a:ext>
              </a:extLst>
            </p:cNvPr>
            <p:cNvGrpSpPr/>
            <p:nvPr/>
          </p:nvGrpSpPr>
          <p:grpSpPr>
            <a:xfrm>
              <a:off x="4375539" y="2597302"/>
              <a:ext cx="1542169" cy="1139505"/>
              <a:chOff x="1380909" y="896258"/>
              <a:chExt cx="1542169" cy="1139505"/>
            </a:xfrm>
          </p:grpSpPr>
          <p:grpSp>
            <p:nvGrpSpPr>
              <p:cNvPr id="152" name="Group 151">
                <a:extLst>
                  <a:ext uri="{FF2B5EF4-FFF2-40B4-BE49-F238E27FC236}">
                    <a16:creationId xmlns:a16="http://schemas.microsoft.com/office/drawing/2014/main" id="{3A933FC1-52BF-444B-AA60-EAE26E62BFAB}"/>
                  </a:ext>
                </a:extLst>
              </p:cNvPr>
              <p:cNvGrpSpPr/>
              <p:nvPr/>
            </p:nvGrpSpPr>
            <p:grpSpPr>
              <a:xfrm>
                <a:off x="1380909" y="896258"/>
                <a:ext cx="1542169" cy="1139505"/>
                <a:chOff x="1380909" y="896258"/>
                <a:chExt cx="1542169" cy="1139505"/>
              </a:xfrm>
            </p:grpSpPr>
            <p:grpSp>
              <p:nvGrpSpPr>
                <p:cNvPr id="154" name="Group 153">
                  <a:extLst>
                    <a:ext uri="{FF2B5EF4-FFF2-40B4-BE49-F238E27FC236}">
                      <a16:creationId xmlns:a16="http://schemas.microsoft.com/office/drawing/2014/main" id="{C9E45D09-0A56-4683-A086-1857341573A8}"/>
                    </a:ext>
                  </a:extLst>
                </p:cNvPr>
                <p:cNvGrpSpPr/>
                <p:nvPr/>
              </p:nvGrpSpPr>
              <p:grpSpPr>
                <a:xfrm>
                  <a:off x="1380909" y="937145"/>
                  <a:ext cx="1203856" cy="1098618"/>
                  <a:chOff x="-152897" y="939365"/>
                  <a:chExt cx="1203856" cy="1098618"/>
                </a:xfrm>
              </p:grpSpPr>
              <p:sp>
                <p:nvSpPr>
                  <p:cNvPr id="158" name="Rectangle 157">
                    <a:extLst>
                      <a:ext uri="{FF2B5EF4-FFF2-40B4-BE49-F238E27FC236}">
                        <a16:creationId xmlns:a16="http://schemas.microsoft.com/office/drawing/2014/main" id="{347554E8-3FAA-46E0-B77E-A09C409D49D3}"/>
                      </a:ext>
                    </a:extLst>
                  </p:cNvPr>
                  <p:cNvSpPr/>
                  <p:nvPr/>
                </p:nvSpPr>
                <p:spPr>
                  <a:xfrm>
                    <a:off x="-32491" y="1873323"/>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684"/>
                      </a:spcAft>
                    </a:pP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الرباط</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59" name="Rectangle 158">
                    <a:extLst>
                      <a:ext uri="{FF2B5EF4-FFF2-40B4-BE49-F238E27FC236}">
                        <a16:creationId xmlns:a16="http://schemas.microsoft.com/office/drawing/2014/main" id="{1BFB79C6-169D-4678-A9B5-3CDA7D0D5E9E}"/>
                      </a:ext>
                    </a:extLst>
                  </p:cNvPr>
                  <p:cNvSpPr/>
                  <p:nvPr/>
                </p:nvSpPr>
                <p:spPr>
                  <a:xfrm>
                    <a:off x="58400" y="939365"/>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0" name="Rectangle 159">
                    <a:extLst>
                      <a:ext uri="{FF2B5EF4-FFF2-40B4-BE49-F238E27FC236}">
                        <a16:creationId xmlns:a16="http://schemas.microsoft.com/office/drawing/2014/main" id="{18FFC09E-70D7-4FC6-9A2F-FDDC744CD0EC}"/>
                      </a:ext>
                    </a:extLst>
                  </p:cNvPr>
                  <p:cNvSpPr/>
                  <p:nvPr/>
                </p:nvSpPr>
                <p:spPr>
                  <a:xfrm>
                    <a:off x="-152897" y="1273654"/>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1" name="Rectangle 160">
                    <a:extLst>
                      <a:ext uri="{FF2B5EF4-FFF2-40B4-BE49-F238E27FC236}">
                        <a16:creationId xmlns:a16="http://schemas.microsoft.com/office/drawing/2014/main" id="{5E752A3A-6DD5-41AC-B4F0-4451AD3562F6}"/>
                      </a:ext>
                    </a:extLst>
                  </p:cNvPr>
                  <p:cNvSpPr/>
                  <p:nvPr/>
                </p:nvSpPr>
                <p:spPr>
                  <a:xfrm>
                    <a:off x="-104627" y="1563503"/>
                    <a:ext cx="11493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www.Bestfreecv.com</a:t>
                    </a:r>
                    <a:endParaRPr lang="fr-FR" sz="100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155" name="شكل حر 78">
                  <a:extLst>
                    <a:ext uri="{FF2B5EF4-FFF2-40B4-BE49-F238E27FC236}">
                      <a16:creationId xmlns:a16="http://schemas.microsoft.com/office/drawing/2014/main" id="{104EA975-15BC-4011-9AC2-87BEB75128EF}"/>
                    </a:ext>
                  </a:extLst>
                </p:cNvPr>
                <p:cNvSpPr>
                  <a:spLocks noChangeAspect="1"/>
                </p:cNvSpPr>
                <p:nvPr/>
              </p:nvSpPr>
              <p:spPr>
                <a:xfrm>
                  <a:off x="2750211" y="1832468"/>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156" name="شكل حر 85">
                  <a:extLst>
                    <a:ext uri="{FF2B5EF4-FFF2-40B4-BE49-F238E27FC236}">
                      <a16:creationId xmlns:a16="http://schemas.microsoft.com/office/drawing/2014/main" id="{FF366A47-3E52-4699-AFFA-8E1B879FB880}"/>
                    </a:ext>
                  </a:extLst>
                </p:cNvPr>
                <p:cNvSpPr>
                  <a:spLocks noChangeAspect="1"/>
                </p:cNvSpPr>
                <p:nvPr/>
              </p:nvSpPr>
              <p:spPr>
                <a:xfrm>
                  <a:off x="2715293" y="1292749"/>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157" name="Freeform: Shape 156">
                  <a:extLst>
                    <a:ext uri="{FF2B5EF4-FFF2-40B4-BE49-F238E27FC236}">
                      <a16:creationId xmlns:a16="http://schemas.microsoft.com/office/drawing/2014/main" id="{B2C51D3E-B792-4067-A320-2A0F3A5B3B2B}"/>
                    </a:ext>
                  </a:extLst>
                </p:cNvPr>
                <p:cNvSpPr/>
                <p:nvPr/>
              </p:nvSpPr>
              <p:spPr>
                <a:xfrm>
                  <a:off x="2724220" y="896258"/>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grpSp>
          <p:sp>
            <p:nvSpPr>
              <p:cNvPr id="153" name="شكل حر 62">
                <a:extLst>
                  <a:ext uri="{FF2B5EF4-FFF2-40B4-BE49-F238E27FC236}">
                    <a16:creationId xmlns:a16="http://schemas.microsoft.com/office/drawing/2014/main" id="{3F8AE53A-688E-423C-A6AD-E7100C63E596}"/>
                  </a:ext>
                </a:extLst>
              </p:cNvPr>
              <p:cNvSpPr>
                <a:spLocks noChangeAspect="1"/>
              </p:cNvSpPr>
              <p:nvPr/>
            </p:nvSpPr>
            <p:spPr bwMode="auto">
              <a:xfrm flipH="1">
                <a:off x="2715293" y="1538798"/>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chemeClr val="bg1"/>
              </a:solidFill>
              <a:ln w="9525">
                <a:noFill/>
                <a:round/>
                <a:headEnd/>
                <a:tailEnd/>
              </a:ln>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fr-MA" sz="2800">
                  <a:solidFill>
                    <a:schemeClr val="bg1"/>
                  </a:solidFill>
                </a:endParaRPr>
              </a:p>
            </p:txBody>
          </p:sp>
        </p:grpSp>
        <p:grpSp>
          <p:nvGrpSpPr>
            <p:cNvPr id="117" name="Group 116">
              <a:extLst>
                <a:ext uri="{FF2B5EF4-FFF2-40B4-BE49-F238E27FC236}">
                  <a16:creationId xmlns:a16="http://schemas.microsoft.com/office/drawing/2014/main" id="{275EFF7C-3CFD-4D2C-8A4A-6DF178FE20E9}"/>
                </a:ext>
              </a:extLst>
            </p:cNvPr>
            <p:cNvGrpSpPr/>
            <p:nvPr/>
          </p:nvGrpSpPr>
          <p:grpSpPr>
            <a:xfrm>
              <a:off x="4671824" y="3872586"/>
              <a:ext cx="1211346" cy="140011"/>
              <a:chOff x="4671824" y="3872586"/>
              <a:chExt cx="1211346" cy="140011"/>
            </a:xfrm>
          </p:grpSpPr>
          <p:sp>
            <p:nvSpPr>
              <p:cNvPr id="123" name="Rectangle 122">
                <a:extLst>
                  <a:ext uri="{FF2B5EF4-FFF2-40B4-BE49-F238E27FC236}">
                    <a16:creationId xmlns:a16="http://schemas.microsoft.com/office/drawing/2014/main" id="{9B8B37A6-DD8F-4833-9D35-1DEF11FC7DC3}"/>
                  </a:ext>
                </a:extLst>
              </p:cNvPr>
              <p:cNvSpPr/>
              <p:nvPr/>
            </p:nvSpPr>
            <p:spPr>
              <a:xfrm>
                <a:off x="4671824" y="3876450"/>
                <a:ext cx="987450"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51" name="Heart 150">
                <a:extLst>
                  <a:ext uri="{FF2B5EF4-FFF2-40B4-BE49-F238E27FC236}">
                    <a16:creationId xmlns:a16="http://schemas.microsoft.com/office/drawing/2014/main" id="{291EC1AE-86F9-4839-94EF-5A45686E8DFF}"/>
                  </a:ext>
                </a:extLst>
              </p:cNvPr>
              <p:cNvSpPr/>
              <p:nvPr/>
            </p:nvSpPr>
            <p:spPr>
              <a:xfrm>
                <a:off x="5758394" y="3872586"/>
                <a:ext cx="124776" cy="124776"/>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MA" dirty="0">
                  <a:solidFill>
                    <a:schemeClr val="bg1"/>
                  </a:solidFill>
                </a:endParaRPr>
              </a:p>
            </p:txBody>
          </p:sp>
        </p:grpSp>
      </p:grpSp>
      <p:sp>
        <p:nvSpPr>
          <p:cNvPr id="107" name="Rectangle 106">
            <a:extLst>
              <a:ext uri="{FF2B5EF4-FFF2-40B4-BE49-F238E27FC236}">
                <a16:creationId xmlns:a16="http://schemas.microsoft.com/office/drawing/2014/main" id="{76D7A002-200E-4E04-87C8-E6E0945E51ED}"/>
              </a:ext>
            </a:extLst>
          </p:cNvPr>
          <p:cNvSpPr/>
          <p:nvPr/>
        </p:nvSpPr>
        <p:spPr>
          <a:xfrm>
            <a:off x="2594912" y="6979214"/>
            <a:ext cx="187000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66BDB5"/>
                </a:solidFill>
                <a:latin typeface="Mothanna" panose="02000503000000000000" pitchFamily="2" charset="-78"/>
                <a:cs typeface="Mothanna" panose="02000503000000000000" pitchFamily="2" charset="-78"/>
              </a:rPr>
              <a:t>المه</a:t>
            </a:r>
            <a:r>
              <a:rPr lang="ar-DZ" sz="1400" b="1" dirty="0">
                <a:solidFill>
                  <a:srgbClr val="66BDB5"/>
                </a:solidFill>
                <a:latin typeface="Mothanna" panose="02000503000000000000" pitchFamily="2" charset="-78"/>
                <a:cs typeface="Mothanna" panose="02000503000000000000" pitchFamily="2" charset="-78"/>
              </a:rPr>
              <a:t>ــ</a:t>
            </a:r>
            <a:r>
              <a:rPr lang="ar-MA" sz="1400" b="1" dirty="0">
                <a:solidFill>
                  <a:srgbClr val="66BDB5"/>
                </a:solidFill>
                <a:latin typeface="Mothanna" panose="02000503000000000000" pitchFamily="2" charset="-78"/>
                <a:cs typeface="Mothanna" panose="02000503000000000000" pitchFamily="2" charset="-78"/>
              </a:rPr>
              <a:t>ارات</a:t>
            </a:r>
            <a:r>
              <a:rPr lang="fr-FR" sz="1400" b="1" dirty="0">
                <a:solidFill>
                  <a:srgbClr val="66BDB5"/>
                </a:solidFill>
                <a:latin typeface="Mothanna" panose="02000503000000000000" pitchFamily="2" charset="-78"/>
                <a:cs typeface="Mothanna" panose="02000503000000000000" pitchFamily="2" charset="-78"/>
              </a:rPr>
              <a:t> </a:t>
            </a:r>
          </a:p>
        </p:txBody>
      </p:sp>
      <p:sp>
        <p:nvSpPr>
          <p:cNvPr id="108" name="Rectangle 107">
            <a:extLst>
              <a:ext uri="{FF2B5EF4-FFF2-40B4-BE49-F238E27FC236}">
                <a16:creationId xmlns:a16="http://schemas.microsoft.com/office/drawing/2014/main" id="{3695809E-B4AB-4707-8902-710AF72DD238}"/>
              </a:ext>
            </a:extLst>
          </p:cNvPr>
          <p:cNvSpPr/>
          <p:nvPr/>
        </p:nvSpPr>
        <p:spPr>
          <a:xfrm>
            <a:off x="0" y="6987202"/>
            <a:ext cx="2123177"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66BDB5"/>
                </a:solidFill>
                <a:latin typeface="Mothanna" panose="02000503000000000000" pitchFamily="2" charset="-78"/>
                <a:cs typeface="Mothanna" panose="02000503000000000000" pitchFamily="2" charset="-78"/>
              </a:rPr>
              <a:t>ال</a:t>
            </a:r>
            <a:r>
              <a:rPr lang="ar-DZ" sz="1400" b="1" dirty="0">
                <a:solidFill>
                  <a:srgbClr val="66BDB5"/>
                </a:solidFill>
                <a:latin typeface="Mothanna" panose="02000503000000000000" pitchFamily="2" charset="-78"/>
                <a:cs typeface="Mothanna" panose="02000503000000000000" pitchFamily="2" charset="-78"/>
              </a:rPr>
              <a:t>لغــات</a:t>
            </a:r>
            <a:r>
              <a:rPr lang="fr-FR" sz="1400" b="1" dirty="0">
                <a:solidFill>
                  <a:srgbClr val="66BDB5"/>
                </a:solidFill>
                <a:latin typeface="Mothanna" panose="02000503000000000000" pitchFamily="2" charset="-78"/>
                <a:cs typeface="Mothanna" panose="02000503000000000000" pitchFamily="2" charset="-78"/>
              </a:rPr>
              <a:t> </a:t>
            </a:r>
          </a:p>
        </p:txBody>
      </p:sp>
      <p:grpSp>
        <p:nvGrpSpPr>
          <p:cNvPr id="109" name="Group 108">
            <a:extLst>
              <a:ext uri="{FF2B5EF4-FFF2-40B4-BE49-F238E27FC236}">
                <a16:creationId xmlns:a16="http://schemas.microsoft.com/office/drawing/2014/main" id="{C912E6DD-1092-44FB-BDC6-85C7FDE99751}"/>
              </a:ext>
            </a:extLst>
          </p:cNvPr>
          <p:cNvGrpSpPr/>
          <p:nvPr/>
        </p:nvGrpSpPr>
        <p:grpSpPr>
          <a:xfrm>
            <a:off x="73862" y="7570889"/>
            <a:ext cx="1163615" cy="1163615"/>
            <a:chOff x="94041" y="7525722"/>
            <a:chExt cx="1238018" cy="1238018"/>
          </a:xfrm>
        </p:grpSpPr>
        <p:sp>
          <p:nvSpPr>
            <p:cNvPr id="110" name="Oval 109">
              <a:extLst>
                <a:ext uri="{FF2B5EF4-FFF2-40B4-BE49-F238E27FC236}">
                  <a16:creationId xmlns:a16="http://schemas.microsoft.com/office/drawing/2014/main" id="{6AF43FBC-5793-4988-A56D-49D508DAFFF3}"/>
                </a:ext>
              </a:extLst>
            </p:cNvPr>
            <p:cNvSpPr/>
            <p:nvPr/>
          </p:nvSpPr>
          <p:spPr>
            <a:xfrm>
              <a:off x="94041" y="7525722"/>
              <a:ext cx="1238018" cy="1238018"/>
            </a:xfrm>
            <a:prstGeom prst="ellipse">
              <a:avLst/>
            </a:prstGeom>
            <a:solidFill>
              <a:srgbClr val="66BDB5"/>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1" name="Rectangle 110">
              <a:extLst>
                <a:ext uri="{FF2B5EF4-FFF2-40B4-BE49-F238E27FC236}">
                  <a16:creationId xmlns:a16="http://schemas.microsoft.com/office/drawing/2014/main" id="{6B2AB501-F929-4029-A243-BB274854130B}"/>
                </a:ext>
              </a:extLst>
            </p:cNvPr>
            <p:cNvSpPr/>
            <p:nvPr/>
          </p:nvSpPr>
          <p:spPr>
            <a:xfrm flipH="1">
              <a:off x="362744" y="7943053"/>
              <a:ext cx="647933"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العربية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112" name="Group 111">
            <a:extLst>
              <a:ext uri="{FF2B5EF4-FFF2-40B4-BE49-F238E27FC236}">
                <a16:creationId xmlns:a16="http://schemas.microsoft.com/office/drawing/2014/main" id="{DC11B14F-3877-48B3-8E35-F03381FC4967}"/>
              </a:ext>
            </a:extLst>
          </p:cNvPr>
          <p:cNvGrpSpPr/>
          <p:nvPr/>
        </p:nvGrpSpPr>
        <p:grpSpPr>
          <a:xfrm>
            <a:off x="925298" y="7987956"/>
            <a:ext cx="974568" cy="974568"/>
            <a:chOff x="1175970" y="7768434"/>
            <a:chExt cx="1111719" cy="1111719"/>
          </a:xfrm>
        </p:grpSpPr>
        <p:sp>
          <p:nvSpPr>
            <p:cNvPr id="113" name="Oval 112">
              <a:extLst>
                <a:ext uri="{FF2B5EF4-FFF2-40B4-BE49-F238E27FC236}">
                  <a16:creationId xmlns:a16="http://schemas.microsoft.com/office/drawing/2014/main" id="{7B524F52-0413-4BD4-9283-5B6562FD032C}"/>
                </a:ext>
              </a:extLst>
            </p:cNvPr>
            <p:cNvSpPr/>
            <p:nvPr/>
          </p:nvSpPr>
          <p:spPr>
            <a:xfrm>
              <a:off x="1175970" y="7768434"/>
              <a:ext cx="1111719" cy="1111719"/>
            </a:xfrm>
            <a:prstGeom prst="ellipse">
              <a:avLst/>
            </a:prstGeom>
            <a:solidFill>
              <a:srgbClr val="2C3E4F">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4" name="Rectangle 113">
              <a:extLst>
                <a:ext uri="{FF2B5EF4-FFF2-40B4-BE49-F238E27FC236}">
                  <a16:creationId xmlns:a16="http://schemas.microsoft.com/office/drawing/2014/main" id="{CB3818BC-B81A-46EC-AA05-FDAE7FC394FF}"/>
                </a:ext>
              </a:extLst>
            </p:cNvPr>
            <p:cNvSpPr/>
            <p:nvPr/>
          </p:nvSpPr>
          <p:spPr>
            <a:xfrm flipH="1">
              <a:off x="1309358" y="8157874"/>
              <a:ext cx="851515"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الإنجليزية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133" name="Group 132">
            <a:extLst>
              <a:ext uri="{FF2B5EF4-FFF2-40B4-BE49-F238E27FC236}">
                <a16:creationId xmlns:a16="http://schemas.microsoft.com/office/drawing/2014/main" id="{7F68874C-7392-4F01-A78C-2276FE29972F}"/>
              </a:ext>
            </a:extLst>
          </p:cNvPr>
          <p:cNvGrpSpPr/>
          <p:nvPr/>
        </p:nvGrpSpPr>
        <p:grpSpPr>
          <a:xfrm>
            <a:off x="454087" y="8571628"/>
            <a:ext cx="761817" cy="761817"/>
            <a:chOff x="671429" y="8482936"/>
            <a:chExt cx="891556" cy="891556"/>
          </a:xfrm>
        </p:grpSpPr>
        <p:sp>
          <p:nvSpPr>
            <p:cNvPr id="134" name="Oval 133">
              <a:extLst>
                <a:ext uri="{FF2B5EF4-FFF2-40B4-BE49-F238E27FC236}">
                  <a16:creationId xmlns:a16="http://schemas.microsoft.com/office/drawing/2014/main" id="{76FF77B2-537F-4BC4-92F4-1B4FFE0B5550}"/>
                </a:ext>
              </a:extLst>
            </p:cNvPr>
            <p:cNvSpPr/>
            <p:nvPr/>
          </p:nvSpPr>
          <p:spPr>
            <a:xfrm>
              <a:off x="671429" y="8482936"/>
              <a:ext cx="891556" cy="891556"/>
            </a:xfrm>
            <a:prstGeom prst="ellipse">
              <a:avLst/>
            </a:prstGeom>
            <a:solidFill>
              <a:srgbClr val="444444">
                <a:alpha val="93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400" dirty="0"/>
            </a:p>
          </p:txBody>
        </p:sp>
        <p:sp>
          <p:nvSpPr>
            <p:cNvPr id="135" name="Rectangle 134">
              <a:extLst>
                <a:ext uri="{FF2B5EF4-FFF2-40B4-BE49-F238E27FC236}">
                  <a16:creationId xmlns:a16="http://schemas.microsoft.com/office/drawing/2014/main" id="{1C209A85-1585-4BF0-901A-702CB20C2344}"/>
                </a:ext>
              </a:extLst>
            </p:cNvPr>
            <p:cNvSpPr/>
            <p:nvPr/>
          </p:nvSpPr>
          <p:spPr>
            <a:xfrm flipH="1">
              <a:off x="676830" y="8761825"/>
              <a:ext cx="865211" cy="360192"/>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4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الفرنسية</a:t>
              </a:r>
              <a:endParaRPr lang="fr-FR" sz="14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162" name="Group 161">
            <a:extLst>
              <a:ext uri="{FF2B5EF4-FFF2-40B4-BE49-F238E27FC236}">
                <a16:creationId xmlns:a16="http://schemas.microsoft.com/office/drawing/2014/main" id="{AA3A9625-3A11-40B2-9C05-7401B5F1218B}"/>
              </a:ext>
            </a:extLst>
          </p:cNvPr>
          <p:cNvGrpSpPr/>
          <p:nvPr/>
        </p:nvGrpSpPr>
        <p:grpSpPr>
          <a:xfrm>
            <a:off x="2051562" y="7485878"/>
            <a:ext cx="1084009" cy="1084009"/>
            <a:chOff x="2654570" y="7694908"/>
            <a:chExt cx="922039" cy="922039"/>
          </a:xfrm>
        </p:grpSpPr>
        <p:sp>
          <p:nvSpPr>
            <p:cNvPr id="163" name="Oval 162">
              <a:extLst>
                <a:ext uri="{FF2B5EF4-FFF2-40B4-BE49-F238E27FC236}">
                  <a16:creationId xmlns:a16="http://schemas.microsoft.com/office/drawing/2014/main" id="{4A016D24-5B95-43A4-A040-8ACEC5A572E9}"/>
                </a:ext>
              </a:extLst>
            </p:cNvPr>
            <p:cNvSpPr/>
            <p:nvPr/>
          </p:nvSpPr>
          <p:spPr>
            <a:xfrm>
              <a:off x="2654570" y="7694908"/>
              <a:ext cx="922039" cy="922039"/>
            </a:xfrm>
            <a:prstGeom prst="ellipse">
              <a:avLst/>
            </a:prstGeom>
            <a:solidFill>
              <a:srgbClr val="2C3E4F"/>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164" name="Rectangle 163">
              <a:extLst>
                <a:ext uri="{FF2B5EF4-FFF2-40B4-BE49-F238E27FC236}">
                  <a16:creationId xmlns:a16="http://schemas.microsoft.com/office/drawing/2014/main" id="{3C2A4EFD-03D0-44DA-9B49-9FF0135401F0}"/>
                </a:ext>
              </a:extLst>
            </p:cNvPr>
            <p:cNvSpPr/>
            <p:nvPr/>
          </p:nvSpPr>
          <p:spPr>
            <a:xfrm flipH="1">
              <a:off x="2755058" y="8003642"/>
              <a:ext cx="720684" cy="261790"/>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Word</a:t>
              </a:r>
            </a:p>
          </p:txBody>
        </p:sp>
      </p:grpSp>
      <p:grpSp>
        <p:nvGrpSpPr>
          <p:cNvPr id="165" name="Group 164">
            <a:extLst>
              <a:ext uri="{FF2B5EF4-FFF2-40B4-BE49-F238E27FC236}">
                <a16:creationId xmlns:a16="http://schemas.microsoft.com/office/drawing/2014/main" id="{43CBC4F6-DA67-47D0-A220-52C1340D8DDD}"/>
              </a:ext>
            </a:extLst>
          </p:cNvPr>
          <p:cNvGrpSpPr/>
          <p:nvPr/>
        </p:nvGrpSpPr>
        <p:grpSpPr>
          <a:xfrm>
            <a:off x="3076564" y="7437355"/>
            <a:ext cx="996121" cy="996121"/>
            <a:chOff x="3515015" y="7561479"/>
            <a:chExt cx="827975" cy="827975"/>
          </a:xfrm>
        </p:grpSpPr>
        <p:sp>
          <p:nvSpPr>
            <p:cNvPr id="166" name="Oval 165">
              <a:extLst>
                <a:ext uri="{FF2B5EF4-FFF2-40B4-BE49-F238E27FC236}">
                  <a16:creationId xmlns:a16="http://schemas.microsoft.com/office/drawing/2014/main" id="{B761EA5F-B6ED-466A-960C-759FE762D960}"/>
                </a:ext>
              </a:extLst>
            </p:cNvPr>
            <p:cNvSpPr/>
            <p:nvPr/>
          </p:nvSpPr>
          <p:spPr>
            <a:xfrm>
              <a:off x="3515015" y="7561479"/>
              <a:ext cx="827975" cy="827975"/>
            </a:xfrm>
            <a:prstGeom prst="ellipse">
              <a:avLst/>
            </a:prstGeom>
            <a:solidFill>
              <a:srgbClr val="66BDB5">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effectLst>
                  <a:outerShdw blurRad="38100" dist="38100" dir="2700000" algn="tl">
                    <a:srgbClr val="000000">
                      <a:alpha val="43137"/>
                    </a:srgbClr>
                  </a:outerShdw>
                </a:effectLst>
              </a:endParaRPr>
            </a:p>
          </p:txBody>
        </p:sp>
        <p:sp>
          <p:nvSpPr>
            <p:cNvPr id="167" name="Rectangle 166">
              <a:extLst>
                <a:ext uri="{FF2B5EF4-FFF2-40B4-BE49-F238E27FC236}">
                  <a16:creationId xmlns:a16="http://schemas.microsoft.com/office/drawing/2014/main" id="{8782524B-BE08-4F2D-8CF0-3231527C4A2F}"/>
                </a:ext>
              </a:extLst>
            </p:cNvPr>
            <p:cNvSpPr/>
            <p:nvPr/>
          </p:nvSpPr>
          <p:spPr>
            <a:xfrm flipH="1">
              <a:off x="3591288" y="7828855"/>
              <a:ext cx="675428" cy="25582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ea typeface="Open Sans" panose="020B0606030504020204" pitchFamily="34" charset="0"/>
                  <a:cs typeface="Mothanna" panose="02000503000000000000" pitchFamily="2" charset="-78"/>
                </a:rPr>
                <a:t>Ms Excel</a:t>
              </a:r>
            </a:p>
          </p:txBody>
        </p:sp>
      </p:grpSp>
      <p:grpSp>
        <p:nvGrpSpPr>
          <p:cNvPr id="168" name="Group 167">
            <a:extLst>
              <a:ext uri="{FF2B5EF4-FFF2-40B4-BE49-F238E27FC236}">
                <a16:creationId xmlns:a16="http://schemas.microsoft.com/office/drawing/2014/main" id="{88A3B831-F3C6-4871-926D-92171CC57531}"/>
              </a:ext>
            </a:extLst>
          </p:cNvPr>
          <p:cNvGrpSpPr/>
          <p:nvPr/>
        </p:nvGrpSpPr>
        <p:grpSpPr>
          <a:xfrm>
            <a:off x="2017217" y="8404092"/>
            <a:ext cx="1003459" cy="1003459"/>
            <a:chOff x="2732166" y="8464663"/>
            <a:chExt cx="827975" cy="827975"/>
          </a:xfrm>
        </p:grpSpPr>
        <p:sp>
          <p:nvSpPr>
            <p:cNvPr id="169" name="Oval 168">
              <a:extLst>
                <a:ext uri="{FF2B5EF4-FFF2-40B4-BE49-F238E27FC236}">
                  <a16:creationId xmlns:a16="http://schemas.microsoft.com/office/drawing/2014/main" id="{18A3CDD1-0B81-4458-9C18-0A5241EE262E}"/>
                </a:ext>
              </a:extLst>
            </p:cNvPr>
            <p:cNvSpPr/>
            <p:nvPr/>
          </p:nvSpPr>
          <p:spPr>
            <a:xfrm>
              <a:off x="2732166" y="8464663"/>
              <a:ext cx="827975" cy="827975"/>
            </a:xfrm>
            <a:prstGeom prst="ellipse">
              <a:avLst/>
            </a:prstGeom>
            <a:solidFill>
              <a:srgbClr val="444444">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effectLst>
                  <a:outerShdw blurRad="38100" dist="38100" dir="2700000" algn="tl">
                    <a:srgbClr val="000000">
                      <a:alpha val="43137"/>
                    </a:srgbClr>
                  </a:outerShdw>
                </a:effectLst>
              </a:endParaRPr>
            </a:p>
          </p:txBody>
        </p:sp>
        <p:sp>
          <p:nvSpPr>
            <p:cNvPr id="170" name="Rectangle 169">
              <a:extLst>
                <a:ext uri="{FF2B5EF4-FFF2-40B4-BE49-F238E27FC236}">
                  <a16:creationId xmlns:a16="http://schemas.microsoft.com/office/drawing/2014/main" id="{4EA1E07B-66C3-4AC7-A5BE-5E871DEB693E}"/>
                </a:ext>
              </a:extLst>
            </p:cNvPr>
            <p:cNvSpPr/>
            <p:nvPr/>
          </p:nvSpPr>
          <p:spPr>
            <a:xfrm flipH="1">
              <a:off x="2830618" y="8763871"/>
              <a:ext cx="608693" cy="203162"/>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Photoshop</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171" name="Group 170">
            <a:extLst>
              <a:ext uri="{FF2B5EF4-FFF2-40B4-BE49-F238E27FC236}">
                <a16:creationId xmlns:a16="http://schemas.microsoft.com/office/drawing/2014/main" id="{7FB47079-97E6-43FE-8C77-2767582BF938}"/>
              </a:ext>
            </a:extLst>
          </p:cNvPr>
          <p:cNvGrpSpPr/>
          <p:nvPr/>
        </p:nvGrpSpPr>
        <p:grpSpPr>
          <a:xfrm>
            <a:off x="2752944" y="8134343"/>
            <a:ext cx="814457" cy="814457"/>
            <a:chOff x="3308453" y="8162133"/>
            <a:chExt cx="664004" cy="664004"/>
          </a:xfrm>
        </p:grpSpPr>
        <p:sp>
          <p:nvSpPr>
            <p:cNvPr id="172" name="Oval 171">
              <a:extLst>
                <a:ext uri="{FF2B5EF4-FFF2-40B4-BE49-F238E27FC236}">
                  <a16:creationId xmlns:a16="http://schemas.microsoft.com/office/drawing/2014/main" id="{F2721EA5-B708-4B00-AFC5-DE90DCA595D5}"/>
                </a:ext>
              </a:extLst>
            </p:cNvPr>
            <p:cNvSpPr/>
            <p:nvPr/>
          </p:nvSpPr>
          <p:spPr>
            <a:xfrm>
              <a:off x="3308453" y="8162133"/>
              <a:ext cx="664004" cy="664004"/>
            </a:xfrm>
            <a:prstGeom prst="ellipse">
              <a:avLst/>
            </a:prstGeom>
            <a:solidFill>
              <a:srgbClr val="444444"/>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173" name="Rectangle 172">
              <a:extLst>
                <a:ext uri="{FF2B5EF4-FFF2-40B4-BE49-F238E27FC236}">
                  <a16:creationId xmlns:a16="http://schemas.microsoft.com/office/drawing/2014/main" id="{79CA4E5A-0DBB-4543-A353-824EC0C91B56}"/>
                </a:ext>
              </a:extLst>
            </p:cNvPr>
            <p:cNvSpPr/>
            <p:nvPr/>
          </p:nvSpPr>
          <p:spPr>
            <a:xfrm rot="20566192" flipH="1">
              <a:off x="3309478" y="8279597"/>
              <a:ext cx="661545" cy="33874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5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a:t>
              </a:r>
            </a:p>
            <a:p>
              <a:pPr algn="ctr"/>
              <a:r>
                <a:rPr lang="fr-FR" sz="105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Powerpoint</a:t>
              </a:r>
            </a:p>
          </p:txBody>
        </p:sp>
      </p:grpSp>
      <p:grpSp>
        <p:nvGrpSpPr>
          <p:cNvPr id="174" name="Group 173">
            <a:extLst>
              <a:ext uri="{FF2B5EF4-FFF2-40B4-BE49-F238E27FC236}">
                <a16:creationId xmlns:a16="http://schemas.microsoft.com/office/drawing/2014/main" id="{39E82FB1-F7D2-4880-B3E8-47773E117182}"/>
              </a:ext>
            </a:extLst>
          </p:cNvPr>
          <p:cNvGrpSpPr/>
          <p:nvPr/>
        </p:nvGrpSpPr>
        <p:grpSpPr>
          <a:xfrm>
            <a:off x="2863487" y="8850165"/>
            <a:ext cx="766540" cy="766540"/>
            <a:chOff x="3862028" y="8265380"/>
            <a:chExt cx="552567" cy="552567"/>
          </a:xfrm>
        </p:grpSpPr>
        <p:sp>
          <p:nvSpPr>
            <p:cNvPr id="204" name="Oval 203">
              <a:extLst>
                <a:ext uri="{FF2B5EF4-FFF2-40B4-BE49-F238E27FC236}">
                  <a16:creationId xmlns:a16="http://schemas.microsoft.com/office/drawing/2014/main" id="{5F9CAEDB-1396-4359-85AD-CE47A33F39F0}"/>
                </a:ext>
              </a:extLst>
            </p:cNvPr>
            <p:cNvSpPr/>
            <p:nvPr/>
          </p:nvSpPr>
          <p:spPr>
            <a:xfrm>
              <a:off x="3862028" y="8265380"/>
              <a:ext cx="552567" cy="552567"/>
            </a:xfrm>
            <a:prstGeom prst="ellipse">
              <a:avLst/>
            </a:prstGeom>
            <a:solidFill>
              <a:srgbClr val="2C3E4F">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205" name="Rectangle 204">
              <a:extLst>
                <a:ext uri="{FF2B5EF4-FFF2-40B4-BE49-F238E27FC236}">
                  <a16:creationId xmlns:a16="http://schemas.microsoft.com/office/drawing/2014/main" id="{427E002E-A03B-4A64-8F08-FB4EC1B46CFA}"/>
                </a:ext>
              </a:extLst>
            </p:cNvPr>
            <p:cNvSpPr>
              <a:spLocks/>
            </p:cNvSpPr>
            <p:nvPr/>
          </p:nvSpPr>
          <p:spPr>
            <a:xfrm flipH="1">
              <a:off x="3911800" y="8440078"/>
              <a:ext cx="446269" cy="177491"/>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err="1">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Indesign</a:t>
              </a:r>
              <a:endParaRPr lang="fr-FR" sz="2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206" name="Group 205">
            <a:extLst>
              <a:ext uri="{FF2B5EF4-FFF2-40B4-BE49-F238E27FC236}">
                <a16:creationId xmlns:a16="http://schemas.microsoft.com/office/drawing/2014/main" id="{5C08BE2E-D84B-42BC-84E1-F4F9A6FB16EC}"/>
              </a:ext>
            </a:extLst>
          </p:cNvPr>
          <p:cNvGrpSpPr/>
          <p:nvPr/>
        </p:nvGrpSpPr>
        <p:grpSpPr>
          <a:xfrm>
            <a:off x="3393707" y="8292818"/>
            <a:ext cx="1003458" cy="1003458"/>
            <a:chOff x="3443805" y="8656376"/>
            <a:chExt cx="822649" cy="822649"/>
          </a:xfrm>
        </p:grpSpPr>
        <p:sp>
          <p:nvSpPr>
            <p:cNvPr id="207" name="Oval 206">
              <a:extLst>
                <a:ext uri="{FF2B5EF4-FFF2-40B4-BE49-F238E27FC236}">
                  <a16:creationId xmlns:a16="http://schemas.microsoft.com/office/drawing/2014/main" id="{6F33E9AB-FC3C-4B7B-BC01-3A394DA2F24C}"/>
                </a:ext>
              </a:extLst>
            </p:cNvPr>
            <p:cNvSpPr/>
            <p:nvPr/>
          </p:nvSpPr>
          <p:spPr>
            <a:xfrm>
              <a:off x="3443805" y="8656376"/>
              <a:ext cx="822649" cy="822649"/>
            </a:xfrm>
            <a:prstGeom prst="ellipse">
              <a:avLst/>
            </a:prstGeom>
            <a:solidFill>
              <a:srgbClr val="66BDB5">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effectLst>
                  <a:outerShdw blurRad="38100" dist="38100" dir="2700000" algn="tl">
                    <a:srgbClr val="000000">
                      <a:alpha val="43137"/>
                    </a:srgbClr>
                  </a:outerShdw>
                </a:effectLst>
              </a:endParaRPr>
            </a:p>
          </p:txBody>
        </p:sp>
        <p:sp>
          <p:nvSpPr>
            <p:cNvPr id="217" name="Rectangle 216">
              <a:extLst>
                <a:ext uri="{FF2B5EF4-FFF2-40B4-BE49-F238E27FC236}">
                  <a16:creationId xmlns:a16="http://schemas.microsoft.com/office/drawing/2014/main" id="{C8CB57BB-8941-4DFC-B046-E228F6D31F68}"/>
                </a:ext>
              </a:extLst>
            </p:cNvPr>
            <p:cNvSpPr/>
            <p:nvPr/>
          </p:nvSpPr>
          <p:spPr>
            <a:xfrm flipH="1">
              <a:off x="3577381" y="8964911"/>
              <a:ext cx="569296" cy="201855"/>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Illustrator</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spTree>
    <p:extLst>
      <p:ext uri="{BB962C8B-B14F-4D97-AF65-F5344CB8AC3E}">
        <p14:creationId xmlns:p14="http://schemas.microsoft.com/office/powerpoint/2010/main" val="175651735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1730</TotalTime>
  <Words>304</Words>
  <Application>Microsoft Office PowerPoint</Application>
  <PresentationFormat>A4 Paper (210x297 mm)</PresentationFormat>
  <Paragraphs>58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Mothanna</vt:lpstr>
      <vt:lpstr>Open Sans</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جميع الحقوق محفوظة لموقع bestfreecv.com</dc:title>
  <dc:creator>YOUSSEFF BAHLA</dc:creator>
  <cp:lastModifiedBy>YOUSSEF BAHLA</cp:lastModifiedBy>
  <cp:revision>224</cp:revision>
  <dcterms:created xsi:type="dcterms:W3CDTF">2015-07-03T12:55:42Z</dcterms:created>
  <dcterms:modified xsi:type="dcterms:W3CDTF">2020-06-08T10:22:45Z</dcterms:modified>
</cp:coreProperties>
</file>