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02" r:id="rId2"/>
    <p:sldId id="303" r:id="rId3"/>
  </p:sldIdLst>
  <p:sldSz cx="7559675" cy="10691813"/>
  <p:notesSz cx="6858000" cy="9144000"/>
  <p:defaultTextStyle>
    <a:defPPr>
      <a:defRPr lang="fr-FR"/>
    </a:defPPr>
    <a:lvl1pPr marL="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E6A"/>
    <a:srgbClr val="1E2738"/>
    <a:srgbClr val="876425"/>
    <a:srgbClr val="906C28"/>
    <a:srgbClr val="DADADA"/>
    <a:srgbClr val="C5C5C5"/>
    <a:srgbClr val="606060"/>
    <a:srgbClr val="353E4D"/>
    <a:srgbClr val="93A5B1"/>
    <a:srgbClr val="94A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6374" autoAdjust="0"/>
  </p:normalViewPr>
  <p:slideViewPr>
    <p:cSldViewPr snapToGrid="0" snapToObjects="1">
      <p:cViewPr varScale="1">
        <p:scale>
          <a:sx n="72" d="100"/>
          <a:sy n="72" d="100"/>
        </p:scale>
        <p:origin x="3204" y="66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14-08-1442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/>
              <a:t>جميع الحقوق محفوظة لموقع</a:t>
            </a:r>
            <a:endParaRPr lang="fr-FR" dirty="0"/>
          </a:p>
          <a:p>
            <a:r>
              <a:rPr lang="fr-FR" dirty="0"/>
              <a:t>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54458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7" y="3321395"/>
            <a:ext cx="642572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40"/>
            <a:ext cx="1406940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40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2"/>
            <a:ext cx="6425724" cy="2123513"/>
          </a:xfrm>
        </p:spPr>
        <p:txBody>
          <a:bodyPr anchor="t"/>
          <a:lstStyle>
            <a:lvl1pPr algn="l">
              <a:defRPr sz="3693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5"/>
          </a:xfrm>
        </p:spPr>
        <p:txBody>
          <a:bodyPr anchor="b"/>
          <a:lstStyle>
            <a:lvl1pPr marL="0" indent="0">
              <a:buNone/>
              <a:defRPr sz="1847">
                <a:solidFill>
                  <a:schemeClr val="tx1">
                    <a:tint val="75000"/>
                  </a:schemeClr>
                </a:solidFill>
              </a:defRPr>
            </a:lvl1pPr>
            <a:lvl2pPr marL="422152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30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3pPr>
            <a:lvl4pPr marL="1266455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4pPr>
            <a:lvl5pPr marL="1688606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5pPr>
            <a:lvl6pPr marL="2110758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6pPr>
            <a:lvl7pPr marL="2532910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7pPr>
            <a:lvl8pPr marL="2955061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8pPr>
            <a:lvl9pPr marL="3377213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3" y="2393285"/>
            <a:ext cx="3341481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3" y="3390692"/>
            <a:ext cx="3341481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7" y="425692"/>
            <a:ext cx="2487081" cy="1811669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4"/>
            <a:ext cx="4226068" cy="9125166"/>
          </a:xfrm>
        </p:spPr>
        <p:txBody>
          <a:bodyPr/>
          <a:lstStyle>
            <a:lvl1pPr>
              <a:defRPr sz="2955"/>
            </a:lvl1pPr>
            <a:lvl2pPr>
              <a:defRPr sz="2585"/>
            </a:lvl2pPr>
            <a:lvl3pPr>
              <a:defRPr sz="2216"/>
            </a:lvl3pPr>
            <a:lvl4pPr>
              <a:defRPr sz="1847"/>
            </a:lvl4pPr>
            <a:lvl5pPr>
              <a:defRPr sz="1847"/>
            </a:lvl5pPr>
            <a:lvl6pPr>
              <a:defRPr sz="1847"/>
            </a:lvl6pPr>
            <a:lvl7pPr>
              <a:defRPr sz="1847"/>
            </a:lvl7pPr>
            <a:lvl8pPr>
              <a:defRPr sz="1847"/>
            </a:lvl8pPr>
            <a:lvl9pPr>
              <a:defRPr sz="184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7" y="2237362"/>
            <a:ext cx="2487081" cy="7313498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2955"/>
            </a:lvl1pPr>
            <a:lvl2pPr marL="422152" indent="0">
              <a:buNone/>
              <a:defRPr sz="2585"/>
            </a:lvl2pPr>
            <a:lvl3pPr marL="844303" indent="0">
              <a:buNone/>
              <a:defRPr sz="2216"/>
            </a:lvl3pPr>
            <a:lvl4pPr marL="1266455" indent="0">
              <a:buNone/>
              <a:defRPr sz="1847"/>
            </a:lvl4pPr>
            <a:lvl5pPr marL="1688606" indent="0">
              <a:buNone/>
              <a:defRPr sz="1847"/>
            </a:lvl5pPr>
            <a:lvl6pPr marL="2110758" indent="0">
              <a:buNone/>
              <a:defRPr sz="1847"/>
            </a:lvl6pPr>
            <a:lvl7pPr marL="2532910" indent="0">
              <a:buNone/>
              <a:defRPr sz="1847"/>
            </a:lvl7pPr>
            <a:lvl8pPr marL="2955061" indent="0">
              <a:buNone/>
              <a:defRPr sz="1847"/>
            </a:lvl8pPr>
            <a:lvl9pPr marL="3377213" indent="0">
              <a:buNone/>
              <a:defRPr sz="1847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29"/>
            <a:ext cx="4535805" cy="1254803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30"/>
            <a:ext cx="239389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152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614" indent="-316614" algn="l" defTabSz="422152" rtl="0" eaLnBrk="1" latinLnBrk="0" hangingPunct="1">
        <a:spcBef>
          <a:spcPct val="20000"/>
        </a:spcBef>
        <a:buFont typeface="Arial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685997" indent="-263845" algn="l" defTabSz="422152" rtl="0" eaLnBrk="1" latinLnBrk="0" hangingPunct="1">
        <a:spcBef>
          <a:spcPct val="20000"/>
        </a:spcBef>
        <a:buFont typeface="Arial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379" indent="-211075" algn="l" defTabSz="422152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3pPr>
      <a:lvl4pPr marL="1477530" indent="-211075" algn="l" defTabSz="422152" rtl="0" eaLnBrk="1" latinLnBrk="0" hangingPunct="1">
        <a:spcBef>
          <a:spcPct val="20000"/>
        </a:spcBef>
        <a:buFont typeface="Arial"/>
        <a:buChar char="–"/>
        <a:defRPr sz="1847" kern="1200">
          <a:solidFill>
            <a:schemeClr val="tx1"/>
          </a:solidFill>
          <a:latin typeface="+mn-lt"/>
          <a:ea typeface="+mn-ea"/>
          <a:cs typeface="+mn-cs"/>
        </a:defRPr>
      </a:lvl4pPr>
      <a:lvl5pPr marL="1899682" indent="-211075" algn="l" defTabSz="422152" rtl="0" eaLnBrk="1" latinLnBrk="0" hangingPunct="1">
        <a:spcBef>
          <a:spcPct val="20000"/>
        </a:spcBef>
        <a:buFont typeface="Arial"/>
        <a:buChar char="»"/>
        <a:defRPr sz="1847" kern="1200">
          <a:solidFill>
            <a:schemeClr val="tx1"/>
          </a:solidFill>
          <a:latin typeface="+mn-lt"/>
          <a:ea typeface="+mn-ea"/>
          <a:cs typeface="+mn-cs"/>
        </a:defRPr>
      </a:lvl5pPr>
      <a:lvl6pPr marL="2321833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6pPr>
      <a:lvl7pPr marL="2743985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7pPr>
      <a:lvl8pPr marL="3166137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8pPr>
      <a:lvl9pPr marL="3588288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152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30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455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606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758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91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5061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721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estfreecv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F213001B-6565-4BC4-A43B-3D20DB5A75F4}"/>
              </a:ext>
            </a:extLst>
          </p:cNvPr>
          <p:cNvSpPr/>
          <p:nvPr/>
        </p:nvSpPr>
        <p:spPr>
          <a:xfrm>
            <a:off x="-1" y="1"/>
            <a:ext cx="7559675" cy="2189028"/>
          </a:xfrm>
          <a:custGeom>
            <a:avLst/>
            <a:gdLst>
              <a:gd name="connsiteX0" fmla="*/ 0 w 7559675"/>
              <a:gd name="connsiteY0" fmla="*/ 0 h 1988471"/>
              <a:gd name="connsiteX1" fmla="*/ 7559675 w 7559675"/>
              <a:gd name="connsiteY1" fmla="*/ 0 h 1988471"/>
              <a:gd name="connsiteX2" fmla="*/ 7559675 w 7559675"/>
              <a:gd name="connsiteY2" fmla="*/ 1988471 h 1988471"/>
              <a:gd name="connsiteX3" fmla="*/ 0 w 7559675"/>
              <a:gd name="connsiteY3" fmla="*/ 1988471 h 1988471"/>
              <a:gd name="connsiteX4" fmla="*/ 0 w 7559675"/>
              <a:gd name="connsiteY4" fmla="*/ 0 h 1988471"/>
              <a:gd name="connsiteX0" fmla="*/ 0 w 7559675"/>
              <a:gd name="connsiteY0" fmla="*/ 0 h 2227010"/>
              <a:gd name="connsiteX1" fmla="*/ 7559675 w 7559675"/>
              <a:gd name="connsiteY1" fmla="*/ 0 h 2227010"/>
              <a:gd name="connsiteX2" fmla="*/ 7559675 w 7559675"/>
              <a:gd name="connsiteY2" fmla="*/ 2227010 h 2227010"/>
              <a:gd name="connsiteX3" fmla="*/ 0 w 7559675"/>
              <a:gd name="connsiteY3" fmla="*/ 1988471 h 2227010"/>
              <a:gd name="connsiteX4" fmla="*/ 0 w 7559675"/>
              <a:gd name="connsiteY4" fmla="*/ 0 h 2227010"/>
              <a:gd name="connsiteX0" fmla="*/ 0 w 7559675"/>
              <a:gd name="connsiteY0" fmla="*/ 0 h 2100401"/>
              <a:gd name="connsiteX1" fmla="*/ 7559675 w 7559675"/>
              <a:gd name="connsiteY1" fmla="*/ 0 h 2100401"/>
              <a:gd name="connsiteX2" fmla="*/ 7559675 w 7559675"/>
              <a:gd name="connsiteY2" fmla="*/ 2100401 h 2100401"/>
              <a:gd name="connsiteX3" fmla="*/ 0 w 7559675"/>
              <a:gd name="connsiteY3" fmla="*/ 1988471 h 2100401"/>
              <a:gd name="connsiteX4" fmla="*/ 0 w 7559675"/>
              <a:gd name="connsiteY4" fmla="*/ 0 h 210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9675" h="2100401">
                <a:moveTo>
                  <a:pt x="0" y="0"/>
                </a:moveTo>
                <a:lnTo>
                  <a:pt x="7559675" y="0"/>
                </a:lnTo>
                <a:lnTo>
                  <a:pt x="7559675" y="2100401"/>
                </a:lnTo>
                <a:lnTo>
                  <a:pt x="0" y="1988471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06C28"/>
              </a:gs>
              <a:gs pos="97000">
                <a:srgbClr val="876425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54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EB7555-8447-464C-9100-DC43B4DED4DC}"/>
              </a:ext>
            </a:extLst>
          </p:cNvPr>
          <p:cNvSpPr/>
          <p:nvPr/>
        </p:nvSpPr>
        <p:spPr>
          <a:xfrm>
            <a:off x="0" y="0"/>
            <a:ext cx="7559675" cy="2083603"/>
          </a:xfrm>
          <a:prstGeom prst="rect">
            <a:avLst/>
          </a:prstGeom>
          <a:solidFill>
            <a:srgbClr val="1E27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54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738366" y="2243985"/>
            <a:ext cx="1942788" cy="35112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MA" sz="1727" b="1" dirty="0">
                <a:solidFill>
                  <a:srgbClr val="906C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خبـرات العمـل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46F589B-9292-4448-99E2-17E655BB4D42}"/>
              </a:ext>
            </a:extLst>
          </p:cNvPr>
          <p:cNvSpPr/>
          <p:nvPr/>
        </p:nvSpPr>
        <p:spPr>
          <a:xfrm>
            <a:off x="1934820" y="8813999"/>
            <a:ext cx="2746334" cy="35112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MA" sz="1727" b="1" dirty="0">
                <a:solidFill>
                  <a:srgbClr val="906C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المؤهلات التعليمية</a:t>
            </a:r>
            <a:endParaRPr lang="fr-FR" sz="1727" b="1" dirty="0">
              <a:solidFill>
                <a:srgbClr val="906C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5102786" y="4024718"/>
            <a:ext cx="1942788" cy="38855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buSzPct val="150000"/>
            </a:pPr>
            <a:r>
              <a:rPr lang="ar-MA" sz="1727" b="1" dirty="0">
                <a:solidFill>
                  <a:srgbClr val="906C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</a:t>
            </a:r>
            <a:r>
              <a:rPr lang="ar-DZ" sz="1727" b="1" dirty="0">
                <a:solidFill>
                  <a:srgbClr val="906C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ــ</a:t>
            </a:r>
            <a:r>
              <a:rPr lang="ar-MA" sz="1727" b="1" dirty="0">
                <a:solidFill>
                  <a:srgbClr val="906C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ارات</a:t>
            </a:r>
            <a:endParaRPr lang="fr-FR" sz="1727" b="1" dirty="0">
              <a:solidFill>
                <a:srgbClr val="906C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5102786" y="7473344"/>
            <a:ext cx="1942788" cy="38855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MA" sz="1727" b="1" dirty="0">
                <a:solidFill>
                  <a:srgbClr val="906C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اللغـات</a:t>
            </a:r>
            <a:endParaRPr lang="fr-FR" sz="1727" b="1" dirty="0">
              <a:solidFill>
                <a:srgbClr val="906C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" name="Subtitle 2">
            <a:extLst>
              <a:ext uri="{FF2B5EF4-FFF2-40B4-BE49-F238E27FC236}">
                <a16:creationId xmlns:a16="http://schemas.microsoft.com/office/drawing/2014/main" id="{7D4ECB9D-0522-4605-877E-70CFBA5C6F5D}"/>
              </a:ext>
            </a:extLst>
          </p:cNvPr>
          <p:cNvSpPr/>
          <p:nvPr/>
        </p:nvSpPr>
        <p:spPr>
          <a:xfrm>
            <a:off x="245015" y="9290375"/>
            <a:ext cx="4517367" cy="48613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 fontAlgn="base"/>
            <a:r>
              <a:rPr lang="ar-DZ" sz="11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</a:t>
            </a:r>
            <a:r>
              <a:rPr lang="ar-MA" sz="11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ar-DZ" sz="11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2019</a:t>
            </a:r>
            <a:r>
              <a:rPr lang="ar-MA" sz="11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1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إسم الكلية أو المدرسة العليا أو المعهد</a:t>
            </a:r>
            <a:endParaRPr lang="fr-FR" sz="129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78036" indent="-185046" algn="just" rtl="1" fontAlgn="base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الدبلوم المحصل عليه وكذلك التخصص: (نص وهمي)</a:t>
            </a:r>
            <a:endParaRPr lang="ar-MA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C03539D-5E4A-42B6-AE82-E8E0600722A6}"/>
              </a:ext>
            </a:extLst>
          </p:cNvPr>
          <p:cNvSpPr/>
          <p:nvPr/>
        </p:nvSpPr>
        <p:spPr>
          <a:xfrm>
            <a:off x="64995" y="125817"/>
            <a:ext cx="4966785" cy="53149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0000"/>
              </a:lnSpc>
            </a:pPr>
            <a:r>
              <a:rPr lang="ar-DZ" sz="4317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ريم خليل محمد</a:t>
            </a:r>
            <a:endParaRPr lang="fr-FR" sz="4317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AF098E6-17AC-4B58-A294-24A80FEDA44A}"/>
              </a:ext>
            </a:extLst>
          </p:cNvPr>
          <p:cNvSpPr/>
          <p:nvPr/>
        </p:nvSpPr>
        <p:spPr>
          <a:xfrm>
            <a:off x="6099366" y="3151233"/>
            <a:ext cx="1014701" cy="1940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7000"/>
              </a:lnSpc>
              <a:spcAft>
                <a:spcPts val="738"/>
              </a:spcAft>
            </a:pP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السعودية </a:t>
            </a: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جدة</a:t>
            </a:r>
            <a:endParaRPr lang="fr-FR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F898B7F-096E-4544-B7CD-A6CAD15F599F}"/>
              </a:ext>
            </a:extLst>
          </p:cNvPr>
          <p:cNvSpPr/>
          <p:nvPr/>
        </p:nvSpPr>
        <p:spPr>
          <a:xfrm>
            <a:off x="5652127" y="2479097"/>
            <a:ext cx="1461940" cy="1992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en-US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0021515400000000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63669BE-CB4E-4D3C-8817-DD3D85F04AF7}"/>
              </a:ext>
            </a:extLst>
          </p:cNvPr>
          <p:cNvSpPr/>
          <p:nvPr/>
        </p:nvSpPr>
        <p:spPr>
          <a:xfrm>
            <a:off x="5299660" y="2802022"/>
            <a:ext cx="1814407" cy="1992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en-US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Contact@Bestfreecv.com</a:t>
            </a:r>
            <a:endParaRPr lang="fr-FR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Text Box 5">
            <a:extLst>
              <a:ext uri="{FF2B5EF4-FFF2-40B4-BE49-F238E27FC236}">
                <a16:creationId xmlns:a16="http://schemas.microsoft.com/office/drawing/2014/main" id="{C8D0C7FA-3C4C-4CCE-861E-0BCE6D431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01" y="715137"/>
            <a:ext cx="4966785" cy="108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31" tIns="42216" rIns="84431" bIns="42216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DZ" sz="129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نبدة عني</a:t>
            </a:r>
            <a:endParaRPr lang="fr-FR" sz="1295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rtl="1"/>
            <a:r>
              <a:rPr lang="ar-MA" sz="129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</a:t>
            </a:r>
            <a:r>
              <a:rPr lang="ar-DZ" sz="129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</a:t>
            </a:r>
            <a:r>
              <a:rPr lang="ar-MA" sz="129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مكن </a:t>
            </a:r>
            <a:r>
              <a:rPr lang="ar-DZ" sz="129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من إ</a:t>
            </a:r>
            <a:r>
              <a:rPr lang="ar-MA" sz="129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نشاء سيرة ذاتية بمفرده. مهتم بمجال الجرافيك وتصميم واجهات المواقع وكذلك التصوير, وفي تطور مستمر بفضل الله. </a:t>
            </a:r>
            <a:endParaRPr lang="fr-FR" sz="1295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34F331E-F095-421C-914A-F25D1C68ED2F}"/>
              </a:ext>
            </a:extLst>
          </p:cNvPr>
          <p:cNvSpPr/>
          <p:nvPr/>
        </p:nvSpPr>
        <p:spPr>
          <a:xfrm>
            <a:off x="5400204" y="8035977"/>
            <a:ext cx="2002515" cy="725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العربيــة</a:t>
            </a:r>
            <a:r>
              <a:rPr lang="ar-DZ" sz="129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المستوى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الإنجليزية</a:t>
            </a:r>
            <a:r>
              <a:rPr lang="ar-DZ" sz="129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المستوى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الفرنسيـة</a:t>
            </a:r>
            <a:r>
              <a:rPr lang="ar-DZ" sz="129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المستوى</a:t>
            </a:r>
            <a:endParaRPr lang="fr-FR" sz="1295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7EBBB08-887D-419C-96CA-C40A9D180FA6}"/>
              </a:ext>
            </a:extLst>
          </p:cNvPr>
          <p:cNvSpPr/>
          <p:nvPr/>
        </p:nvSpPr>
        <p:spPr>
          <a:xfrm>
            <a:off x="5185356" y="5914898"/>
            <a:ext cx="2176277" cy="279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295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المهارات الشخصية</a:t>
            </a:r>
            <a:endParaRPr lang="fr-FR" sz="1295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4A3195-22CB-4037-B51A-65F8AD87B18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4993" y="225067"/>
            <a:ext cx="1670371" cy="1670371"/>
          </a:xfrm>
          <a:prstGeom prst="ellipse">
            <a:avLst/>
          </a:prstGeom>
          <a:ln w="38100">
            <a:solidFill>
              <a:srgbClr val="906C28"/>
            </a:solidFill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89672D-F936-4799-BAA5-5C55C04AD358}"/>
              </a:ext>
            </a:extLst>
          </p:cNvPr>
          <p:cNvCxnSpPr>
            <a:cxnSpLocks/>
          </p:cNvCxnSpPr>
          <p:nvPr/>
        </p:nvCxnSpPr>
        <p:spPr>
          <a:xfrm>
            <a:off x="5175198" y="2083603"/>
            <a:ext cx="0" cy="8608210"/>
          </a:xfrm>
          <a:prstGeom prst="line">
            <a:avLst/>
          </a:prstGeom>
          <a:ln w="28575">
            <a:solidFill>
              <a:srgbClr val="906C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Subtitle 2">
            <a:extLst>
              <a:ext uri="{FF2B5EF4-FFF2-40B4-BE49-F238E27FC236}">
                <a16:creationId xmlns:a16="http://schemas.microsoft.com/office/drawing/2014/main" id="{59DC0792-4B97-4B31-9384-8EFCADAF6799}"/>
              </a:ext>
            </a:extLst>
          </p:cNvPr>
          <p:cNvSpPr/>
          <p:nvPr/>
        </p:nvSpPr>
        <p:spPr>
          <a:xfrm>
            <a:off x="77640" y="2720065"/>
            <a:ext cx="4619973" cy="128789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/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</a:t>
            </a:r>
            <a:r>
              <a:rPr lang="ar-MA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2019</a:t>
            </a:r>
            <a:r>
              <a:rPr lang="ar-MA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إسم </a:t>
            </a:r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الشركة / المؤسسة</a:t>
            </a:r>
            <a:endParaRPr lang="fr-FR" sz="129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المنصب</a:t>
            </a: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بعض المهام التي كنت تنجزها في المنص</a:t>
            </a: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 الموكل لك </a:t>
            </a: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</a:t>
            </a: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يضا النتائج التي حققتها</a:t>
            </a:r>
            <a:endParaRPr lang="ar-DZ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أيضا النتائج التي حققتها</a:t>
            </a:r>
            <a:endParaRPr lang="ar-DZ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أيضا النتائج التي حققتها</a:t>
            </a:r>
            <a:endParaRPr lang="fr-FR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" name="Subtitle 2">
            <a:extLst>
              <a:ext uri="{FF2B5EF4-FFF2-40B4-BE49-F238E27FC236}">
                <a16:creationId xmlns:a16="http://schemas.microsoft.com/office/drawing/2014/main" id="{B3175360-CF46-4A49-B524-FD9D1ED48D9C}"/>
              </a:ext>
            </a:extLst>
          </p:cNvPr>
          <p:cNvSpPr/>
          <p:nvPr/>
        </p:nvSpPr>
        <p:spPr>
          <a:xfrm>
            <a:off x="248672" y="9950544"/>
            <a:ext cx="4448941" cy="48613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 fontAlgn="base"/>
            <a:r>
              <a:rPr lang="ar-DZ" sz="11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</a:t>
            </a:r>
            <a:r>
              <a:rPr lang="ar-MA" sz="11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ar-DZ" sz="11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2019</a:t>
            </a:r>
            <a:r>
              <a:rPr lang="ar-MA" sz="11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1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إسم الكلية أو المدرسة العليا أو المعهد</a:t>
            </a:r>
            <a:endParaRPr lang="fr-FR" sz="129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78036" indent="-185046" algn="r" rtl="1" fontAlgn="base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الدبلوم المحصل عليه وكذلك التخصص: (نص وهمي)</a:t>
            </a:r>
            <a:endParaRPr lang="ar-MA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1DF09E03-82A1-435F-B418-EDCAA60F8433}"/>
              </a:ext>
            </a:extLst>
          </p:cNvPr>
          <p:cNvSpPr/>
          <p:nvPr/>
        </p:nvSpPr>
        <p:spPr>
          <a:xfrm>
            <a:off x="5232849" y="6267945"/>
            <a:ext cx="2002515" cy="938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  <a:endParaRPr lang="fr-FR" sz="1295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  <a:endParaRPr lang="fr-FR" sz="1295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227C916B-8987-43AB-8324-9B1F4E0B9281}"/>
              </a:ext>
            </a:extLst>
          </p:cNvPr>
          <p:cNvSpPr/>
          <p:nvPr/>
        </p:nvSpPr>
        <p:spPr>
          <a:xfrm>
            <a:off x="5194602" y="4546847"/>
            <a:ext cx="2176277" cy="279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295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المهارات الإحترافية</a:t>
            </a:r>
            <a:endParaRPr lang="fr-FR" sz="1295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445C6891-05CE-466C-8DEE-BC8D0AD4AD1B}"/>
              </a:ext>
            </a:extLst>
          </p:cNvPr>
          <p:cNvSpPr/>
          <p:nvPr/>
        </p:nvSpPr>
        <p:spPr>
          <a:xfrm>
            <a:off x="5232849" y="4871758"/>
            <a:ext cx="2011760" cy="938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  <a:endParaRPr lang="fr-FR" sz="1295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  <a:endParaRPr lang="fr-FR" sz="1295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4A0424D3-F689-4FB2-B12A-237A88F521CC}"/>
              </a:ext>
            </a:extLst>
          </p:cNvPr>
          <p:cNvSpPr/>
          <p:nvPr/>
        </p:nvSpPr>
        <p:spPr>
          <a:xfrm>
            <a:off x="5102786" y="8929045"/>
            <a:ext cx="1942788" cy="38855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DZ" sz="1727" b="1" dirty="0">
                <a:solidFill>
                  <a:srgbClr val="906C2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الهوايات</a:t>
            </a:r>
            <a:endParaRPr lang="fr-FR" sz="1727" b="1" dirty="0">
              <a:solidFill>
                <a:srgbClr val="906C2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5B4960A9-8149-4719-89AD-5727A347F17B}"/>
              </a:ext>
            </a:extLst>
          </p:cNvPr>
          <p:cNvSpPr/>
          <p:nvPr/>
        </p:nvSpPr>
        <p:spPr>
          <a:xfrm>
            <a:off x="5400204" y="9528435"/>
            <a:ext cx="2002515" cy="938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القراءة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الرياضة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السفر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الأنترنت</a:t>
            </a:r>
            <a:endParaRPr lang="ar-DZ" sz="1295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D87ABD1-7B41-4278-96AE-FAE64630FAB1}"/>
              </a:ext>
            </a:extLst>
          </p:cNvPr>
          <p:cNvSpPr/>
          <p:nvPr/>
        </p:nvSpPr>
        <p:spPr>
          <a:xfrm>
            <a:off x="4697613" y="2239089"/>
            <a:ext cx="381635" cy="381635"/>
          </a:xfrm>
          <a:prstGeom prst="ellipse">
            <a:avLst/>
          </a:prstGeom>
          <a:solidFill>
            <a:srgbClr val="1E2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289C1BF-E7E7-4AA8-8C91-728C69A6358D}"/>
              </a:ext>
            </a:extLst>
          </p:cNvPr>
          <p:cNvSpPr/>
          <p:nvPr/>
        </p:nvSpPr>
        <p:spPr>
          <a:xfrm>
            <a:off x="4762383" y="2314654"/>
            <a:ext cx="251460" cy="215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16" y="11740"/>
                </a:moveTo>
                <a:cubicBezTo>
                  <a:pt x="11932" y="11740"/>
                  <a:pt x="11932" y="11740"/>
                  <a:pt x="11932" y="11740"/>
                </a:cubicBezTo>
                <a:cubicBezTo>
                  <a:pt x="11932" y="13976"/>
                  <a:pt x="11932" y="13976"/>
                  <a:pt x="11932" y="13976"/>
                </a:cubicBezTo>
                <a:cubicBezTo>
                  <a:pt x="21600" y="13976"/>
                  <a:pt x="21600" y="13976"/>
                  <a:pt x="21600" y="13976"/>
                </a:cubicBezTo>
                <a:cubicBezTo>
                  <a:pt x="21600" y="13976"/>
                  <a:pt x="21600" y="8538"/>
                  <a:pt x="21208" y="6760"/>
                </a:cubicBezTo>
                <a:cubicBezTo>
                  <a:pt x="21208" y="4930"/>
                  <a:pt x="20816" y="4066"/>
                  <a:pt x="19292" y="4066"/>
                </a:cubicBezTo>
                <a:cubicBezTo>
                  <a:pt x="15808" y="4066"/>
                  <a:pt x="15808" y="4066"/>
                  <a:pt x="15808" y="4066"/>
                </a:cubicBezTo>
                <a:cubicBezTo>
                  <a:pt x="15024" y="2694"/>
                  <a:pt x="14676" y="1372"/>
                  <a:pt x="14676" y="1372"/>
                </a:cubicBezTo>
                <a:cubicBezTo>
                  <a:pt x="14284" y="457"/>
                  <a:pt x="13892" y="0"/>
                  <a:pt x="13065" y="0"/>
                </a:cubicBezTo>
                <a:cubicBezTo>
                  <a:pt x="8448" y="0"/>
                  <a:pt x="8448" y="0"/>
                  <a:pt x="8448" y="0"/>
                </a:cubicBezTo>
                <a:cubicBezTo>
                  <a:pt x="7708" y="0"/>
                  <a:pt x="7316" y="457"/>
                  <a:pt x="7316" y="1372"/>
                </a:cubicBezTo>
                <a:cubicBezTo>
                  <a:pt x="6924" y="1372"/>
                  <a:pt x="6532" y="2694"/>
                  <a:pt x="5792" y="4066"/>
                </a:cubicBezTo>
                <a:cubicBezTo>
                  <a:pt x="2308" y="4066"/>
                  <a:pt x="2308" y="4066"/>
                  <a:pt x="2308" y="4066"/>
                </a:cubicBezTo>
                <a:cubicBezTo>
                  <a:pt x="740" y="4066"/>
                  <a:pt x="392" y="4930"/>
                  <a:pt x="392" y="6760"/>
                </a:cubicBezTo>
                <a:cubicBezTo>
                  <a:pt x="0" y="8538"/>
                  <a:pt x="0" y="13976"/>
                  <a:pt x="0" y="13976"/>
                </a:cubicBezTo>
                <a:cubicBezTo>
                  <a:pt x="10016" y="13976"/>
                  <a:pt x="10016" y="13976"/>
                  <a:pt x="10016" y="13976"/>
                </a:cubicBezTo>
                <a:lnTo>
                  <a:pt x="10016" y="11740"/>
                </a:lnTo>
                <a:close/>
                <a:moveTo>
                  <a:pt x="8100" y="2694"/>
                </a:moveTo>
                <a:cubicBezTo>
                  <a:pt x="8448" y="2236"/>
                  <a:pt x="8448" y="1830"/>
                  <a:pt x="9232" y="1830"/>
                </a:cubicBezTo>
                <a:cubicBezTo>
                  <a:pt x="12368" y="1830"/>
                  <a:pt x="12368" y="1830"/>
                  <a:pt x="12368" y="1830"/>
                </a:cubicBezTo>
                <a:cubicBezTo>
                  <a:pt x="13065" y="1830"/>
                  <a:pt x="13065" y="2236"/>
                  <a:pt x="13456" y="2694"/>
                </a:cubicBezTo>
                <a:cubicBezTo>
                  <a:pt x="13456" y="2694"/>
                  <a:pt x="13892" y="3608"/>
                  <a:pt x="13892" y="4066"/>
                </a:cubicBezTo>
                <a:cubicBezTo>
                  <a:pt x="7708" y="4066"/>
                  <a:pt x="7708" y="4066"/>
                  <a:pt x="7708" y="4066"/>
                </a:cubicBezTo>
                <a:cubicBezTo>
                  <a:pt x="8100" y="3608"/>
                  <a:pt x="8100" y="2694"/>
                  <a:pt x="8100" y="2694"/>
                </a:cubicBezTo>
                <a:close/>
                <a:moveTo>
                  <a:pt x="11932" y="18042"/>
                </a:moveTo>
                <a:cubicBezTo>
                  <a:pt x="10016" y="18042"/>
                  <a:pt x="10016" y="18042"/>
                  <a:pt x="10016" y="18042"/>
                </a:cubicBezTo>
                <a:cubicBezTo>
                  <a:pt x="10016" y="15349"/>
                  <a:pt x="10016" y="15349"/>
                  <a:pt x="10016" y="15349"/>
                </a:cubicBezTo>
                <a:cubicBezTo>
                  <a:pt x="392" y="15349"/>
                  <a:pt x="392" y="15349"/>
                  <a:pt x="392" y="15349"/>
                </a:cubicBezTo>
                <a:cubicBezTo>
                  <a:pt x="392" y="15349"/>
                  <a:pt x="740" y="17585"/>
                  <a:pt x="740" y="19364"/>
                </a:cubicBezTo>
                <a:cubicBezTo>
                  <a:pt x="740" y="20279"/>
                  <a:pt x="1132" y="21600"/>
                  <a:pt x="2700" y="21600"/>
                </a:cubicBezTo>
                <a:cubicBezTo>
                  <a:pt x="18900" y="21600"/>
                  <a:pt x="18900" y="21600"/>
                  <a:pt x="18900" y="21600"/>
                </a:cubicBezTo>
                <a:cubicBezTo>
                  <a:pt x="20424" y="21600"/>
                  <a:pt x="20816" y="20279"/>
                  <a:pt x="20816" y="19364"/>
                </a:cubicBezTo>
                <a:cubicBezTo>
                  <a:pt x="20816" y="17585"/>
                  <a:pt x="21208" y="15349"/>
                  <a:pt x="21208" y="15349"/>
                </a:cubicBezTo>
                <a:cubicBezTo>
                  <a:pt x="11932" y="15349"/>
                  <a:pt x="11932" y="15349"/>
                  <a:pt x="11932" y="15349"/>
                </a:cubicBezTo>
                <a:lnTo>
                  <a:pt x="11932" y="18042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F6E108D-FC8A-4B2E-86CE-3BBCA0C080B5}"/>
              </a:ext>
            </a:extLst>
          </p:cNvPr>
          <p:cNvSpPr/>
          <p:nvPr/>
        </p:nvSpPr>
        <p:spPr>
          <a:xfrm>
            <a:off x="7171808" y="2420771"/>
            <a:ext cx="290195" cy="290195"/>
          </a:xfrm>
          <a:prstGeom prst="ellipse">
            <a:avLst/>
          </a:prstGeom>
          <a:solidFill>
            <a:srgbClr val="1E2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E3E552B-7A2A-4C61-AC8B-EE928FBD2AA1}"/>
              </a:ext>
            </a:extLst>
          </p:cNvPr>
          <p:cNvSpPr/>
          <p:nvPr/>
        </p:nvSpPr>
        <p:spPr>
          <a:xfrm>
            <a:off x="7173078" y="2756051"/>
            <a:ext cx="290195" cy="290195"/>
          </a:xfrm>
          <a:prstGeom prst="ellipse">
            <a:avLst/>
          </a:prstGeom>
          <a:solidFill>
            <a:srgbClr val="1E2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C92B86D-D5F0-4E46-98BA-AC7682CB608C}"/>
              </a:ext>
            </a:extLst>
          </p:cNvPr>
          <p:cNvSpPr/>
          <p:nvPr/>
        </p:nvSpPr>
        <p:spPr>
          <a:xfrm>
            <a:off x="7172443" y="3104666"/>
            <a:ext cx="290195" cy="290195"/>
          </a:xfrm>
          <a:prstGeom prst="ellipse">
            <a:avLst/>
          </a:prstGeom>
          <a:solidFill>
            <a:srgbClr val="1E2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9F13A6C-C0D0-49B1-95F4-82D76ABEE157}"/>
              </a:ext>
            </a:extLst>
          </p:cNvPr>
          <p:cNvSpPr/>
          <p:nvPr/>
        </p:nvSpPr>
        <p:spPr>
          <a:xfrm>
            <a:off x="7174348" y="3439946"/>
            <a:ext cx="290195" cy="290195"/>
          </a:xfrm>
          <a:prstGeom prst="ellipse">
            <a:avLst/>
          </a:prstGeom>
          <a:solidFill>
            <a:srgbClr val="1E2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24A9FEB-E9C0-4A70-8565-954FBBB46BBA}"/>
              </a:ext>
            </a:extLst>
          </p:cNvPr>
          <p:cNvSpPr/>
          <p:nvPr/>
        </p:nvSpPr>
        <p:spPr>
          <a:xfrm>
            <a:off x="7244198" y="3434718"/>
            <a:ext cx="153888" cy="2664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US" sz="1600" kern="1200" dirty="0">
                <a:solidFill>
                  <a:srgbClr val="FFFFFF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endParaRPr lang="fr-FR" sz="1100" dirty="0"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شكل حر 78">
            <a:extLst>
              <a:ext uri="{FF2B5EF4-FFF2-40B4-BE49-F238E27FC236}">
                <a16:creationId xmlns:a16="http://schemas.microsoft.com/office/drawing/2014/main" id="{4CEED055-5B37-43E2-9153-FFB143EE4ACC}"/>
              </a:ext>
            </a:extLst>
          </p:cNvPr>
          <p:cNvSpPr>
            <a:spLocks noChangeAspect="1"/>
          </p:cNvSpPr>
          <p:nvPr/>
        </p:nvSpPr>
        <p:spPr>
          <a:xfrm>
            <a:off x="7251818" y="3154196"/>
            <a:ext cx="128270" cy="194310"/>
          </a:xfrm>
          <a:custGeom>
            <a:avLst/>
            <a:gdLst>
              <a:gd name="connsiteX0" fmla="*/ 1316986 w 2647950"/>
              <a:gd name="connsiteY0" fmla="*/ 704850 h 3976070"/>
              <a:gd name="connsiteX1" fmla="*/ 776597 w 2647950"/>
              <a:gd name="connsiteY1" fmla="*/ 1245239 h 3976070"/>
              <a:gd name="connsiteX2" fmla="*/ 1316986 w 2647950"/>
              <a:gd name="connsiteY2" fmla="*/ 1785628 h 3976070"/>
              <a:gd name="connsiteX3" fmla="*/ 1857375 w 2647950"/>
              <a:gd name="connsiteY3" fmla="*/ 1245239 h 3976070"/>
              <a:gd name="connsiteX4" fmla="*/ 1316986 w 2647950"/>
              <a:gd name="connsiteY4" fmla="*/ 704850 h 3976070"/>
              <a:gd name="connsiteX5" fmla="*/ 1323975 w 2647950"/>
              <a:gd name="connsiteY5" fmla="*/ 0 h 3976070"/>
              <a:gd name="connsiteX6" fmla="*/ 2647950 w 2647950"/>
              <a:gd name="connsiteY6" fmla="*/ 1323975 h 3976070"/>
              <a:gd name="connsiteX7" fmla="*/ 2421836 w 2647950"/>
              <a:gd name="connsiteY7" fmla="*/ 2064222 h 3976070"/>
              <a:gd name="connsiteX8" fmla="*/ 2358543 w 2647950"/>
              <a:gd name="connsiteY8" fmla="*/ 2148863 h 3976070"/>
              <a:gd name="connsiteX9" fmla="*/ 1334733 w 2647950"/>
              <a:gd name="connsiteY9" fmla="*/ 3976070 h 3976070"/>
              <a:gd name="connsiteX10" fmla="*/ 273757 w 2647950"/>
              <a:gd name="connsiteY10" fmla="*/ 2127934 h 3976070"/>
              <a:gd name="connsiteX11" fmla="*/ 226114 w 2647950"/>
              <a:gd name="connsiteY11" fmla="*/ 2064222 h 3976070"/>
              <a:gd name="connsiteX12" fmla="*/ 0 w 2647950"/>
              <a:gd name="connsiteY12" fmla="*/ 1323975 h 3976070"/>
              <a:gd name="connsiteX13" fmla="*/ 1323975 w 2647950"/>
              <a:gd name="connsiteY13" fmla="*/ 0 h 397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47950" h="3976070">
                <a:moveTo>
                  <a:pt x="1316986" y="704850"/>
                </a:moveTo>
                <a:cubicBezTo>
                  <a:pt x="1018537" y="704850"/>
                  <a:pt x="776597" y="946790"/>
                  <a:pt x="776597" y="1245239"/>
                </a:cubicBezTo>
                <a:cubicBezTo>
                  <a:pt x="776597" y="1543688"/>
                  <a:pt x="1018537" y="1785628"/>
                  <a:pt x="1316986" y="1785628"/>
                </a:cubicBezTo>
                <a:cubicBezTo>
                  <a:pt x="1615435" y="1785628"/>
                  <a:pt x="1857375" y="1543688"/>
                  <a:pt x="1857375" y="1245239"/>
                </a:cubicBezTo>
                <a:cubicBezTo>
                  <a:pt x="1857375" y="946790"/>
                  <a:pt x="1615435" y="704850"/>
                  <a:pt x="1316986" y="704850"/>
                </a:cubicBezTo>
                <a:close/>
                <a:moveTo>
                  <a:pt x="1323975" y="0"/>
                </a:moveTo>
                <a:cubicBezTo>
                  <a:pt x="2055186" y="0"/>
                  <a:pt x="2647950" y="592764"/>
                  <a:pt x="2647950" y="1323975"/>
                </a:cubicBezTo>
                <a:cubicBezTo>
                  <a:pt x="2647950" y="1598179"/>
                  <a:pt x="2564593" y="1852914"/>
                  <a:pt x="2421836" y="2064222"/>
                </a:cubicBezTo>
                <a:lnTo>
                  <a:pt x="2358543" y="2148863"/>
                </a:lnTo>
                <a:lnTo>
                  <a:pt x="1334733" y="3976070"/>
                </a:lnTo>
                <a:lnTo>
                  <a:pt x="273757" y="2127934"/>
                </a:lnTo>
                <a:lnTo>
                  <a:pt x="226114" y="2064222"/>
                </a:lnTo>
                <a:cubicBezTo>
                  <a:pt x="83358" y="1852914"/>
                  <a:pt x="0" y="1598179"/>
                  <a:pt x="0" y="1323975"/>
                </a:cubicBezTo>
                <a:cubicBezTo>
                  <a:pt x="0" y="592764"/>
                  <a:pt x="592764" y="0"/>
                  <a:pt x="1323975" y="0"/>
                </a:cubicBezTo>
                <a:close/>
              </a:path>
            </a:pathLst>
          </a:custGeom>
          <a:solidFill>
            <a:schemeClr val="bg1"/>
          </a:solidFill>
          <a:ln w="793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9469" tIns="44734" rIns="89469" bIns="44734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شكل حر 85">
            <a:extLst>
              <a:ext uri="{FF2B5EF4-FFF2-40B4-BE49-F238E27FC236}">
                <a16:creationId xmlns:a16="http://schemas.microsoft.com/office/drawing/2014/main" id="{8CEE016D-8A9B-4F18-A250-0C703B3B9F75}"/>
              </a:ext>
            </a:extLst>
          </p:cNvPr>
          <p:cNvSpPr>
            <a:spLocks noChangeAspect="1"/>
          </p:cNvSpPr>
          <p:nvPr/>
        </p:nvSpPr>
        <p:spPr>
          <a:xfrm>
            <a:off x="7230228" y="2836696"/>
            <a:ext cx="181610" cy="129540"/>
          </a:xfrm>
          <a:custGeom>
            <a:avLst/>
            <a:gdLst>
              <a:gd name="connsiteX0" fmla="*/ 3316236 w 8372474"/>
              <a:gd name="connsiteY0" fmla="*/ 3531540 h 5981701"/>
              <a:gd name="connsiteX1" fmla="*/ 1307076 w 8372474"/>
              <a:gd name="connsiteY1" fmla="*/ 5537782 h 5981701"/>
              <a:gd name="connsiteX2" fmla="*/ 7035211 w 8372474"/>
              <a:gd name="connsiteY2" fmla="*/ 5534939 h 5981701"/>
              <a:gd name="connsiteX3" fmla="*/ 5064612 w 8372474"/>
              <a:gd name="connsiteY3" fmla="*/ 3558654 h 5981701"/>
              <a:gd name="connsiteX4" fmla="*/ 4317667 w 8372474"/>
              <a:gd name="connsiteY4" fmla="*/ 4306522 h 5981701"/>
              <a:gd name="connsiteX5" fmla="*/ 4091217 w 8372474"/>
              <a:gd name="connsiteY5" fmla="*/ 4308903 h 5981701"/>
              <a:gd name="connsiteX6" fmla="*/ 7887285 w 8372474"/>
              <a:gd name="connsiteY6" fmla="*/ 736631 h 5981701"/>
              <a:gd name="connsiteX7" fmla="*/ 5379748 w 8372474"/>
              <a:gd name="connsiteY7" fmla="*/ 3243523 h 5981701"/>
              <a:gd name="connsiteX8" fmla="*/ 7665088 w 8372474"/>
              <a:gd name="connsiteY8" fmla="*/ 5527516 h 5981701"/>
              <a:gd name="connsiteX9" fmla="*/ 7884020 w 8372474"/>
              <a:gd name="connsiteY9" fmla="*/ 5078798 h 5981701"/>
              <a:gd name="connsiteX10" fmla="*/ 7887285 w 8372474"/>
              <a:gd name="connsiteY10" fmla="*/ 736631 h 5981701"/>
              <a:gd name="connsiteX11" fmla="*/ 494711 w 8372474"/>
              <a:gd name="connsiteY11" fmla="*/ 712818 h 5981701"/>
              <a:gd name="connsiteX12" fmla="*/ 497974 w 8372474"/>
              <a:gd name="connsiteY12" fmla="*/ 5054986 h 5981701"/>
              <a:gd name="connsiteX13" fmla="*/ 716862 w 8372474"/>
              <a:gd name="connsiteY13" fmla="*/ 5503704 h 5981701"/>
              <a:gd name="connsiteX14" fmla="*/ 3001739 w 8372474"/>
              <a:gd name="connsiteY14" fmla="*/ 3219711 h 5981701"/>
              <a:gd name="connsiteX15" fmla="*/ 881060 w 8372474"/>
              <a:gd name="connsiteY15" fmla="*/ 472017 h 5981701"/>
              <a:gd name="connsiteX16" fmla="*/ 4067173 w 8372474"/>
              <a:gd name="connsiteY16" fmla="*/ 3655748 h 5981701"/>
              <a:gd name="connsiteX17" fmla="*/ 4212429 w 8372474"/>
              <a:gd name="connsiteY17" fmla="*/ 3729567 h 5981701"/>
              <a:gd name="connsiteX18" fmla="*/ 4348161 w 8372474"/>
              <a:gd name="connsiteY18" fmla="*/ 3641461 h 5981701"/>
              <a:gd name="connsiteX19" fmla="*/ 7519985 w 8372474"/>
              <a:gd name="connsiteY19" fmla="*/ 472017 h 5981701"/>
              <a:gd name="connsiteX20" fmla="*/ 892290 w 8372474"/>
              <a:gd name="connsiteY20" fmla="*/ 0 h 5981701"/>
              <a:gd name="connsiteX21" fmla="*/ 7480184 w 8372474"/>
              <a:gd name="connsiteY21" fmla="*/ 0 h 5981701"/>
              <a:gd name="connsiteX22" fmla="*/ 8372474 w 8372474"/>
              <a:gd name="connsiteY22" fmla="*/ 892290 h 5981701"/>
              <a:gd name="connsiteX23" fmla="*/ 8372474 w 8372474"/>
              <a:gd name="connsiteY23" fmla="*/ 5089411 h 5981701"/>
              <a:gd name="connsiteX24" fmla="*/ 7480184 w 8372474"/>
              <a:gd name="connsiteY24" fmla="*/ 5981701 h 5981701"/>
              <a:gd name="connsiteX25" fmla="*/ 892290 w 8372474"/>
              <a:gd name="connsiteY25" fmla="*/ 5981701 h 5981701"/>
              <a:gd name="connsiteX26" fmla="*/ 0 w 8372474"/>
              <a:gd name="connsiteY26" fmla="*/ 5089411 h 5981701"/>
              <a:gd name="connsiteX27" fmla="*/ 0 w 8372474"/>
              <a:gd name="connsiteY27" fmla="*/ 892290 h 5981701"/>
              <a:gd name="connsiteX28" fmla="*/ 892290 w 8372474"/>
              <a:gd name="connsiteY28" fmla="*/ 0 h 598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372474" h="5981701">
                <a:moveTo>
                  <a:pt x="3316236" y="3531540"/>
                </a:moveTo>
                <a:lnTo>
                  <a:pt x="1307076" y="5537782"/>
                </a:lnTo>
                <a:lnTo>
                  <a:pt x="7035211" y="5534939"/>
                </a:lnTo>
                <a:lnTo>
                  <a:pt x="5064612" y="3558654"/>
                </a:lnTo>
                <a:lnTo>
                  <a:pt x="4317667" y="4306522"/>
                </a:lnTo>
                <a:cubicBezTo>
                  <a:pt x="4246947" y="4383516"/>
                  <a:pt x="4152413" y="4365259"/>
                  <a:pt x="4091217" y="4308903"/>
                </a:cubicBezTo>
                <a:close/>
                <a:moveTo>
                  <a:pt x="7887285" y="736631"/>
                </a:moveTo>
                <a:lnTo>
                  <a:pt x="5379748" y="3243523"/>
                </a:lnTo>
                <a:lnTo>
                  <a:pt x="7665088" y="5527516"/>
                </a:lnTo>
                <a:cubicBezTo>
                  <a:pt x="7783318" y="5489862"/>
                  <a:pt x="7896785" y="5392677"/>
                  <a:pt x="7884020" y="5078798"/>
                </a:cubicBezTo>
                <a:cubicBezTo>
                  <a:pt x="7877170" y="3582196"/>
                  <a:pt x="7894135" y="2233232"/>
                  <a:pt x="7887285" y="736631"/>
                </a:cubicBezTo>
                <a:close/>
                <a:moveTo>
                  <a:pt x="494711" y="712818"/>
                </a:moveTo>
                <a:cubicBezTo>
                  <a:pt x="487861" y="2209420"/>
                  <a:pt x="504824" y="3558384"/>
                  <a:pt x="497974" y="5054986"/>
                </a:cubicBezTo>
                <a:cubicBezTo>
                  <a:pt x="485212" y="5368865"/>
                  <a:pt x="598656" y="5466050"/>
                  <a:pt x="716862" y="5503704"/>
                </a:cubicBezTo>
                <a:lnTo>
                  <a:pt x="3001739" y="3219711"/>
                </a:lnTo>
                <a:close/>
                <a:moveTo>
                  <a:pt x="881060" y="472017"/>
                </a:moveTo>
                <a:lnTo>
                  <a:pt x="4067173" y="3655748"/>
                </a:lnTo>
                <a:cubicBezTo>
                  <a:pt x="4101304" y="3685117"/>
                  <a:pt x="4099716" y="3719248"/>
                  <a:pt x="4212429" y="3729567"/>
                </a:cubicBezTo>
                <a:cubicBezTo>
                  <a:pt x="4298154" y="3712104"/>
                  <a:pt x="4312442" y="3685118"/>
                  <a:pt x="4348161" y="3641461"/>
                </a:cubicBezTo>
                <a:lnTo>
                  <a:pt x="7519985" y="472017"/>
                </a:lnTo>
                <a:close/>
                <a:moveTo>
                  <a:pt x="892290" y="0"/>
                </a:moveTo>
                <a:lnTo>
                  <a:pt x="7480184" y="0"/>
                </a:lnTo>
                <a:cubicBezTo>
                  <a:pt x="7972982" y="0"/>
                  <a:pt x="8372474" y="399492"/>
                  <a:pt x="8372474" y="892290"/>
                </a:cubicBezTo>
                <a:lnTo>
                  <a:pt x="8372474" y="5089411"/>
                </a:lnTo>
                <a:cubicBezTo>
                  <a:pt x="8372474" y="5582209"/>
                  <a:pt x="7972982" y="5981701"/>
                  <a:pt x="7480184" y="5981701"/>
                </a:cubicBezTo>
                <a:lnTo>
                  <a:pt x="892290" y="5981701"/>
                </a:lnTo>
                <a:cubicBezTo>
                  <a:pt x="399492" y="5981701"/>
                  <a:pt x="0" y="5582209"/>
                  <a:pt x="0" y="5089411"/>
                </a:cubicBezTo>
                <a:lnTo>
                  <a:pt x="0" y="892290"/>
                </a:lnTo>
                <a:cubicBezTo>
                  <a:pt x="0" y="399492"/>
                  <a:pt x="399492" y="0"/>
                  <a:pt x="8922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9469" tIns="44734" rIns="89469" bIns="44734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6DD26C0-1BD1-477F-A23D-EC119AC2CD88}"/>
              </a:ext>
            </a:extLst>
          </p:cNvPr>
          <p:cNvSpPr/>
          <p:nvPr/>
        </p:nvSpPr>
        <p:spPr>
          <a:xfrm>
            <a:off x="7224513" y="2477921"/>
            <a:ext cx="194310" cy="194310"/>
          </a:xfrm>
          <a:custGeom>
            <a:avLst/>
            <a:gdLst>
              <a:gd name="connsiteX0" fmla="*/ 67377 w 108660"/>
              <a:gd name="connsiteY0" fmla="*/ 71902 h 115365"/>
              <a:gd name="connsiteX1" fmla="*/ 70853 w 108660"/>
              <a:gd name="connsiteY1" fmla="*/ 73629 h 115365"/>
              <a:gd name="connsiteX2" fmla="*/ 86114 w 108660"/>
              <a:gd name="connsiteY2" fmla="*/ 100034 h 115365"/>
              <a:gd name="connsiteX3" fmla="*/ 84836 w 108660"/>
              <a:gd name="connsiteY3" fmla="*/ 104841 h 115365"/>
              <a:gd name="connsiteX4" fmla="*/ 76774 w 108660"/>
              <a:gd name="connsiteY4" fmla="*/ 109523 h 115365"/>
              <a:gd name="connsiteX5" fmla="*/ 71978 w 108660"/>
              <a:gd name="connsiteY5" fmla="*/ 108243 h 115365"/>
              <a:gd name="connsiteX6" fmla="*/ 56717 w 108660"/>
              <a:gd name="connsiteY6" fmla="*/ 81838 h 115365"/>
              <a:gd name="connsiteX7" fmla="*/ 57995 w 108660"/>
              <a:gd name="connsiteY7" fmla="*/ 77031 h 115365"/>
              <a:gd name="connsiteX8" fmla="*/ 66057 w 108660"/>
              <a:gd name="connsiteY8" fmla="*/ 72349 h 115365"/>
              <a:gd name="connsiteX9" fmla="*/ 67377 w 108660"/>
              <a:gd name="connsiteY9" fmla="*/ 71902 h 115365"/>
              <a:gd name="connsiteX10" fmla="*/ 90660 w 108660"/>
              <a:gd name="connsiteY10" fmla="*/ 11963 h 115365"/>
              <a:gd name="connsiteX11" fmla="*/ 108660 w 108660"/>
              <a:gd name="connsiteY11" fmla="*/ 29963 h 115365"/>
              <a:gd name="connsiteX12" fmla="*/ 90660 w 108660"/>
              <a:gd name="connsiteY12" fmla="*/ 47963 h 115365"/>
              <a:gd name="connsiteX13" fmla="*/ 72660 w 108660"/>
              <a:gd name="connsiteY13" fmla="*/ 29963 h 115365"/>
              <a:gd name="connsiteX14" fmla="*/ 90660 w 108660"/>
              <a:gd name="connsiteY14" fmla="*/ 11963 h 115365"/>
              <a:gd name="connsiteX15" fmla="*/ 12883 w 108660"/>
              <a:gd name="connsiteY15" fmla="*/ 10583 h 115365"/>
              <a:gd name="connsiteX16" fmla="*/ 28856 w 108660"/>
              <a:gd name="connsiteY16" fmla="*/ 38492 h 115365"/>
              <a:gd name="connsiteX17" fmla="*/ 29670 w 108660"/>
              <a:gd name="connsiteY17" fmla="*/ 68633 h 115365"/>
              <a:gd name="connsiteX18" fmla="*/ 54537 w 108660"/>
              <a:gd name="connsiteY18" fmla="*/ 82872 h 115365"/>
              <a:gd name="connsiteX19" fmla="*/ 70535 w 108660"/>
              <a:gd name="connsiteY19" fmla="*/ 110710 h 115365"/>
              <a:gd name="connsiteX20" fmla="*/ 56894 w 108660"/>
              <a:gd name="connsiteY20" fmla="*/ 115365 h 115365"/>
              <a:gd name="connsiteX21" fmla="*/ 45294 w 108660"/>
              <a:gd name="connsiteY21" fmla="*/ 110850 h 115365"/>
              <a:gd name="connsiteX22" fmla="*/ 20 w 108660"/>
              <a:gd name="connsiteY22" fmla="*/ 26785 h 115365"/>
              <a:gd name="connsiteX23" fmla="*/ 3356 w 108660"/>
              <a:gd name="connsiteY23" fmla="*/ 17711 h 115365"/>
              <a:gd name="connsiteX24" fmla="*/ 12883 w 108660"/>
              <a:gd name="connsiteY24" fmla="*/ 10583 h 115365"/>
              <a:gd name="connsiteX25" fmla="*/ 26146 w 108660"/>
              <a:gd name="connsiteY25" fmla="*/ 27 h 115365"/>
              <a:gd name="connsiteX26" fmla="*/ 29622 w 108660"/>
              <a:gd name="connsiteY26" fmla="*/ 1755 h 115365"/>
              <a:gd name="connsiteX27" fmla="*/ 44882 w 108660"/>
              <a:gd name="connsiteY27" fmla="*/ 28160 h 115365"/>
              <a:gd name="connsiteX28" fmla="*/ 43605 w 108660"/>
              <a:gd name="connsiteY28" fmla="*/ 32967 h 115365"/>
              <a:gd name="connsiteX29" fmla="*/ 35542 w 108660"/>
              <a:gd name="connsiteY29" fmla="*/ 37649 h 115365"/>
              <a:gd name="connsiteX30" fmla="*/ 30747 w 108660"/>
              <a:gd name="connsiteY30" fmla="*/ 36368 h 115365"/>
              <a:gd name="connsiteX31" fmla="*/ 15486 w 108660"/>
              <a:gd name="connsiteY31" fmla="*/ 9963 h 115365"/>
              <a:gd name="connsiteX32" fmla="*/ 16764 w 108660"/>
              <a:gd name="connsiteY32" fmla="*/ 5156 h 115365"/>
              <a:gd name="connsiteX33" fmla="*/ 24826 w 108660"/>
              <a:gd name="connsiteY33" fmla="*/ 474 h 115365"/>
              <a:gd name="connsiteX34" fmla="*/ 26146 w 108660"/>
              <a:gd name="connsiteY34" fmla="*/ 27 h 11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8660" h="115365">
                <a:moveTo>
                  <a:pt x="67377" y="71902"/>
                </a:moveTo>
                <a:cubicBezTo>
                  <a:pt x="68734" y="71731"/>
                  <a:pt x="70124" y="72369"/>
                  <a:pt x="70853" y="73629"/>
                </a:cubicBezTo>
                <a:lnTo>
                  <a:pt x="86114" y="100034"/>
                </a:lnTo>
                <a:cubicBezTo>
                  <a:pt x="87085" y="101715"/>
                  <a:pt x="86513" y="103867"/>
                  <a:pt x="84836" y="104841"/>
                </a:cubicBezTo>
                <a:lnTo>
                  <a:pt x="76774" y="109523"/>
                </a:lnTo>
                <a:cubicBezTo>
                  <a:pt x="75097" y="110497"/>
                  <a:pt x="72950" y="109924"/>
                  <a:pt x="71978" y="108243"/>
                </a:cubicBezTo>
                <a:lnTo>
                  <a:pt x="56717" y="81838"/>
                </a:lnTo>
                <a:cubicBezTo>
                  <a:pt x="55746" y="80157"/>
                  <a:pt x="56318" y="78005"/>
                  <a:pt x="57995" y="77031"/>
                </a:cubicBezTo>
                <a:lnTo>
                  <a:pt x="66057" y="72349"/>
                </a:lnTo>
                <a:cubicBezTo>
                  <a:pt x="66477" y="72106"/>
                  <a:pt x="66925" y="71959"/>
                  <a:pt x="67377" y="71902"/>
                </a:cubicBezTo>
                <a:close/>
                <a:moveTo>
                  <a:pt x="90660" y="11963"/>
                </a:moveTo>
                <a:cubicBezTo>
                  <a:pt x="100601" y="11963"/>
                  <a:pt x="108660" y="20022"/>
                  <a:pt x="108660" y="29963"/>
                </a:cubicBezTo>
                <a:cubicBezTo>
                  <a:pt x="108660" y="39904"/>
                  <a:pt x="100601" y="47963"/>
                  <a:pt x="90660" y="47963"/>
                </a:cubicBezTo>
                <a:cubicBezTo>
                  <a:pt x="80719" y="47963"/>
                  <a:pt x="72660" y="39904"/>
                  <a:pt x="72660" y="29963"/>
                </a:cubicBezTo>
                <a:cubicBezTo>
                  <a:pt x="72660" y="20022"/>
                  <a:pt x="80719" y="11963"/>
                  <a:pt x="90660" y="11963"/>
                </a:cubicBezTo>
                <a:close/>
                <a:moveTo>
                  <a:pt x="12883" y="10583"/>
                </a:moveTo>
                <a:lnTo>
                  <a:pt x="28856" y="38492"/>
                </a:lnTo>
                <a:cubicBezTo>
                  <a:pt x="19525" y="44628"/>
                  <a:pt x="25413" y="61107"/>
                  <a:pt x="29670" y="68633"/>
                </a:cubicBezTo>
                <a:cubicBezTo>
                  <a:pt x="34137" y="76158"/>
                  <a:pt x="44638" y="88577"/>
                  <a:pt x="54537" y="82872"/>
                </a:cubicBezTo>
                <a:lnTo>
                  <a:pt x="70535" y="110710"/>
                </a:lnTo>
                <a:cubicBezTo>
                  <a:pt x="62330" y="115705"/>
                  <a:pt x="59819" y="115213"/>
                  <a:pt x="56894" y="115365"/>
                </a:cubicBezTo>
                <a:cubicBezTo>
                  <a:pt x="52780" y="115307"/>
                  <a:pt x="47969" y="112616"/>
                  <a:pt x="45294" y="110850"/>
                </a:cubicBezTo>
                <a:cubicBezTo>
                  <a:pt x="32483" y="102989"/>
                  <a:pt x="-936" y="61099"/>
                  <a:pt x="20" y="26785"/>
                </a:cubicBezTo>
                <a:cubicBezTo>
                  <a:pt x="137" y="22672"/>
                  <a:pt x="1794" y="19675"/>
                  <a:pt x="3356" y="17711"/>
                </a:cubicBezTo>
                <a:cubicBezTo>
                  <a:pt x="5476" y="15116"/>
                  <a:pt x="9518" y="12492"/>
                  <a:pt x="12883" y="10583"/>
                </a:cubicBezTo>
                <a:close/>
                <a:moveTo>
                  <a:pt x="26146" y="27"/>
                </a:moveTo>
                <a:cubicBezTo>
                  <a:pt x="27503" y="-144"/>
                  <a:pt x="28893" y="494"/>
                  <a:pt x="29622" y="1755"/>
                </a:cubicBezTo>
                <a:lnTo>
                  <a:pt x="44882" y="28160"/>
                </a:lnTo>
                <a:cubicBezTo>
                  <a:pt x="45854" y="29841"/>
                  <a:pt x="45282" y="31993"/>
                  <a:pt x="43605" y="32967"/>
                </a:cubicBezTo>
                <a:lnTo>
                  <a:pt x="35542" y="37649"/>
                </a:lnTo>
                <a:cubicBezTo>
                  <a:pt x="33866" y="38622"/>
                  <a:pt x="31719" y="38049"/>
                  <a:pt x="30747" y="36368"/>
                </a:cubicBezTo>
                <a:lnTo>
                  <a:pt x="15486" y="9963"/>
                </a:lnTo>
                <a:cubicBezTo>
                  <a:pt x="14515" y="8282"/>
                  <a:pt x="15087" y="6130"/>
                  <a:pt x="16764" y="5156"/>
                </a:cubicBezTo>
                <a:lnTo>
                  <a:pt x="24826" y="474"/>
                </a:lnTo>
                <a:cubicBezTo>
                  <a:pt x="25245" y="231"/>
                  <a:pt x="25694" y="84"/>
                  <a:pt x="26146" y="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B4DB5DE-3499-4692-9639-73A056FE393F}"/>
              </a:ext>
            </a:extLst>
          </p:cNvPr>
          <p:cNvSpPr/>
          <p:nvPr/>
        </p:nvSpPr>
        <p:spPr>
          <a:xfrm>
            <a:off x="5905326" y="3487888"/>
            <a:ext cx="1208741" cy="19431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 rtl="1">
              <a:lnSpc>
                <a:spcPct val="107000"/>
              </a:lnSpc>
              <a:spcBef>
                <a:spcPts val="500"/>
              </a:spcBef>
              <a:spcAft>
                <a:spcPts val="1000"/>
              </a:spcAft>
            </a:pPr>
            <a:r>
              <a:rPr lang="f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/LinkedIn</a:t>
            </a:r>
            <a:endParaRPr lang="fr-FR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80D0BAE-A2A0-4B57-9082-D8E7E9DCA2C7}"/>
              </a:ext>
            </a:extLst>
          </p:cNvPr>
          <p:cNvSpPr/>
          <p:nvPr/>
        </p:nvSpPr>
        <p:spPr>
          <a:xfrm>
            <a:off x="7080368" y="4015596"/>
            <a:ext cx="381635" cy="381635"/>
          </a:xfrm>
          <a:prstGeom prst="ellipse">
            <a:avLst/>
          </a:prstGeom>
          <a:solidFill>
            <a:srgbClr val="1E2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48473972-84B4-4EDF-927A-BCE705C72C42}"/>
              </a:ext>
            </a:extLst>
          </p:cNvPr>
          <p:cNvSpPr/>
          <p:nvPr/>
        </p:nvSpPr>
        <p:spPr>
          <a:xfrm>
            <a:off x="7136883" y="4069571"/>
            <a:ext cx="267970" cy="265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3" y="10540"/>
                </a:moveTo>
                <a:cubicBezTo>
                  <a:pt x="19783" y="9190"/>
                  <a:pt x="20717" y="8256"/>
                  <a:pt x="21600" y="7321"/>
                </a:cubicBezTo>
                <a:cubicBezTo>
                  <a:pt x="21600" y="6854"/>
                  <a:pt x="21185" y="5971"/>
                  <a:pt x="21185" y="5504"/>
                </a:cubicBezTo>
                <a:cubicBezTo>
                  <a:pt x="19315" y="5971"/>
                  <a:pt x="18381" y="5037"/>
                  <a:pt x="17498" y="4102"/>
                </a:cubicBezTo>
                <a:cubicBezTo>
                  <a:pt x="16563" y="3219"/>
                  <a:pt x="16096" y="2285"/>
                  <a:pt x="16563" y="883"/>
                </a:cubicBezTo>
                <a:cubicBezTo>
                  <a:pt x="16096" y="467"/>
                  <a:pt x="15213" y="0"/>
                  <a:pt x="14279" y="0"/>
                </a:cubicBezTo>
                <a:cubicBezTo>
                  <a:pt x="13812" y="883"/>
                  <a:pt x="12462" y="1817"/>
                  <a:pt x="11060" y="1817"/>
                </a:cubicBezTo>
                <a:cubicBezTo>
                  <a:pt x="9710" y="1817"/>
                  <a:pt x="8308" y="883"/>
                  <a:pt x="7840" y="0"/>
                </a:cubicBezTo>
                <a:cubicBezTo>
                  <a:pt x="6906" y="0"/>
                  <a:pt x="6023" y="467"/>
                  <a:pt x="5556" y="883"/>
                </a:cubicBezTo>
                <a:cubicBezTo>
                  <a:pt x="6023" y="2285"/>
                  <a:pt x="5556" y="3219"/>
                  <a:pt x="4621" y="4102"/>
                </a:cubicBezTo>
                <a:cubicBezTo>
                  <a:pt x="3738" y="5037"/>
                  <a:pt x="2285" y="5971"/>
                  <a:pt x="935" y="5504"/>
                </a:cubicBezTo>
                <a:cubicBezTo>
                  <a:pt x="935" y="5971"/>
                  <a:pt x="467" y="6854"/>
                  <a:pt x="0" y="7321"/>
                </a:cubicBezTo>
                <a:cubicBezTo>
                  <a:pt x="1402" y="8256"/>
                  <a:pt x="2285" y="9190"/>
                  <a:pt x="2285" y="10540"/>
                </a:cubicBezTo>
                <a:cubicBezTo>
                  <a:pt x="2285" y="11942"/>
                  <a:pt x="1402" y="13292"/>
                  <a:pt x="0" y="14279"/>
                </a:cubicBezTo>
                <a:cubicBezTo>
                  <a:pt x="467" y="14694"/>
                  <a:pt x="935" y="15629"/>
                  <a:pt x="935" y="16096"/>
                </a:cubicBezTo>
                <a:cubicBezTo>
                  <a:pt x="2285" y="16096"/>
                  <a:pt x="3738" y="16096"/>
                  <a:pt x="4621" y="17031"/>
                </a:cubicBezTo>
                <a:cubicBezTo>
                  <a:pt x="5556" y="17913"/>
                  <a:pt x="6023" y="19315"/>
                  <a:pt x="5556" y="20665"/>
                </a:cubicBezTo>
                <a:cubicBezTo>
                  <a:pt x="6023" y="21133"/>
                  <a:pt x="6906" y="21133"/>
                  <a:pt x="7840" y="21600"/>
                </a:cubicBezTo>
                <a:cubicBezTo>
                  <a:pt x="8308" y="20198"/>
                  <a:pt x="9710" y="19315"/>
                  <a:pt x="11060" y="19315"/>
                </a:cubicBezTo>
                <a:cubicBezTo>
                  <a:pt x="12462" y="19315"/>
                  <a:pt x="13812" y="20198"/>
                  <a:pt x="14279" y="21600"/>
                </a:cubicBezTo>
                <a:cubicBezTo>
                  <a:pt x="15213" y="21133"/>
                  <a:pt x="16096" y="21133"/>
                  <a:pt x="16563" y="20665"/>
                </a:cubicBezTo>
                <a:cubicBezTo>
                  <a:pt x="16096" y="19315"/>
                  <a:pt x="16563" y="17913"/>
                  <a:pt x="17498" y="17031"/>
                </a:cubicBezTo>
                <a:cubicBezTo>
                  <a:pt x="18381" y="16096"/>
                  <a:pt x="19315" y="15629"/>
                  <a:pt x="21185" y="16096"/>
                </a:cubicBezTo>
                <a:cubicBezTo>
                  <a:pt x="21185" y="15162"/>
                  <a:pt x="21600" y="14694"/>
                  <a:pt x="21600" y="13760"/>
                </a:cubicBezTo>
                <a:cubicBezTo>
                  <a:pt x="20717" y="13292"/>
                  <a:pt x="19783" y="11942"/>
                  <a:pt x="19783" y="10540"/>
                </a:cubicBezTo>
                <a:close/>
                <a:moveTo>
                  <a:pt x="11060" y="15162"/>
                </a:moveTo>
                <a:cubicBezTo>
                  <a:pt x="8308" y="15162"/>
                  <a:pt x="6490" y="13292"/>
                  <a:pt x="6490" y="10540"/>
                </a:cubicBezTo>
                <a:cubicBezTo>
                  <a:pt x="6490" y="8256"/>
                  <a:pt x="8308" y="5971"/>
                  <a:pt x="11060" y="5971"/>
                </a:cubicBezTo>
                <a:cubicBezTo>
                  <a:pt x="13812" y="5971"/>
                  <a:pt x="15629" y="8256"/>
                  <a:pt x="15629" y="10540"/>
                </a:cubicBezTo>
                <a:cubicBezTo>
                  <a:pt x="15629" y="13292"/>
                  <a:pt x="13812" y="15162"/>
                  <a:pt x="11060" y="1516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7091C9C-90C8-42FD-9FE0-2824DCB07AA6}"/>
              </a:ext>
            </a:extLst>
          </p:cNvPr>
          <p:cNvSpPr/>
          <p:nvPr/>
        </p:nvSpPr>
        <p:spPr>
          <a:xfrm>
            <a:off x="7080368" y="7416358"/>
            <a:ext cx="381635" cy="381635"/>
          </a:xfrm>
          <a:prstGeom prst="ellipse">
            <a:avLst/>
          </a:prstGeom>
          <a:solidFill>
            <a:srgbClr val="1E2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2305F967-50C4-49D6-AEDD-909C7541187E}"/>
              </a:ext>
            </a:extLst>
          </p:cNvPr>
          <p:cNvSpPr/>
          <p:nvPr/>
        </p:nvSpPr>
        <p:spPr>
          <a:xfrm>
            <a:off x="7139960" y="7498810"/>
            <a:ext cx="236855" cy="182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0" h="21472" extrusionOk="0">
                <a:moveTo>
                  <a:pt x="20873" y="12076"/>
                </a:moveTo>
                <a:cubicBezTo>
                  <a:pt x="20103" y="9581"/>
                  <a:pt x="18563" y="8050"/>
                  <a:pt x="15911" y="8050"/>
                </a:cubicBezTo>
                <a:cubicBezTo>
                  <a:pt x="15911" y="8050"/>
                  <a:pt x="15911" y="8050"/>
                  <a:pt x="15526" y="8050"/>
                </a:cubicBezTo>
                <a:cubicBezTo>
                  <a:pt x="15526" y="5046"/>
                  <a:pt x="15526" y="5046"/>
                  <a:pt x="15526" y="5046"/>
                </a:cubicBezTo>
                <a:lnTo>
                  <a:pt x="19290" y="4535"/>
                </a:lnTo>
                <a:cubicBezTo>
                  <a:pt x="19718" y="4535"/>
                  <a:pt x="19718" y="4025"/>
                  <a:pt x="19718" y="4025"/>
                </a:cubicBezTo>
                <a:cubicBezTo>
                  <a:pt x="19718" y="4025"/>
                  <a:pt x="19290" y="3005"/>
                  <a:pt x="19290" y="2494"/>
                </a:cubicBezTo>
                <a:cubicBezTo>
                  <a:pt x="19290" y="2494"/>
                  <a:pt x="19290" y="2494"/>
                  <a:pt x="18948" y="2494"/>
                </a:cubicBezTo>
                <a:lnTo>
                  <a:pt x="15526" y="3005"/>
                </a:lnTo>
                <a:cubicBezTo>
                  <a:pt x="15526" y="3005"/>
                  <a:pt x="15526" y="510"/>
                  <a:pt x="15526" y="0"/>
                </a:cubicBezTo>
                <a:cubicBezTo>
                  <a:pt x="15141" y="0"/>
                  <a:pt x="14371" y="0"/>
                  <a:pt x="14371" y="0"/>
                </a:cubicBezTo>
                <a:lnTo>
                  <a:pt x="14029" y="0"/>
                </a:lnTo>
                <a:cubicBezTo>
                  <a:pt x="14029" y="510"/>
                  <a:pt x="14371" y="3515"/>
                  <a:pt x="14371" y="3515"/>
                </a:cubicBezTo>
                <a:lnTo>
                  <a:pt x="10992" y="4025"/>
                </a:lnTo>
                <a:lnTo>
                  <a:pt x="10608" y="4535"/>
                </a:lnTo>
                <a:lnTo>
                  <a:pt x="10992" y="6009"/>
                </a:lnTo>
                <a:cubicBezTo>
                  <a:pt x="11377" y="6009"/>
                  <a:pt x="14371" y="5499"/>
                  <a:pt x="14371" y="5499"/>
                </a:cubicBezTo>
                <a:cubicBezTo>
                  <a:pt x="14371" y="8561"/>
                  <a:pt x="14371" y="8561"/>
                  <a:pt x="14371" y="8561"/>
                </a:cubicBezTo>
                <a:cubicBezTo>
                  <a:pt x="13259" y="8561"/>
                  <a:pt x="12490" y="9581"/>
                  <a:pt x="11762" y="10091"/>
                </a:cubicBezTo>
                <a:cubicBezTo>
                  <a:pt x="10992" y="11565"/>
                  <a:pt x="10608" y="13096"/>
                  <a:pt x="10608" y="14570"/>
                </a:cubicBezTo>
                <a:cubicBezTo>
                  <a:pt x="10608" y="16554"/>
                  <a:pt x="11762" y="18085"/>
                  <a:pt x="13259" y="18085"/>
                </a:cubicBezTo>
                <a:cubicBezTo>
                  <a:pt x="16296" y="18595"/>
                  <a:pt x="18563" y="14060"/>
                  <a:pt x="19290" y="11565"/>
                </a:cubicBezTo>
                <a:cubicBezTo>
                  <a:pt x="20488" y="13550"/>
                  <a:pt x="19290" y="17575"/>
                  <a:pt x="17023" y="20069"/>
                </a:cubicBezTo>
                <a:lnTo>
                  <a:pt x="17408" y="21090"/>
                </a:lnTo>
                <a:cubicBezTo>
                  <a:pt x="17793" y="21600"/>
                  <a:pt x="17793" y="21600"/>
                  <a:pt x="17793" y="21090"/>
                </a:cubicBezTo>
                <a:cubicBezTo>
                  <a:pt x="20488" y="19106"/>
                  <a:pt x="21600" y="15080"/>
                  <a:pt x="20873" y="12076"/>
                </a:cubicBezTo>
                <a:close/>
                <a:moveTo>
                  <a:pt x="13259" y="16554"/>
                </a:moveTo>
                <a:cubicBezTo>
                  <a:pt x="12105" y="16101"/>
                  <a:pt x="12105" y="15080"/>
                  <a:pt x="12105" y="14570"/>
                </a:cubicBezTo>
                <a:cubicBezTo>
                  <a:pt x="12105" y="13096"/>
                  <a:pt x="12490" y="12076"/>
                  <a:pt x="12874" y="11565"/>
                </a:cubicBezTo>
                <a:cubicBezTo>
                  <a:pt x="13259" y="11055"/>
                  <a:pt x="13644" y="10545"/>
                  <a:pt x="14371" y="10091"/>
                </a:cubicBezTo>
                <a:cubicBezTo>
                  <a:pt x="14371" y="16101"/>
                  <a:pt x="14371" y="16101"/>
                  <a:pt x="14371" y="16101"/>
                </a:cubicBezTo>
                <a:cubicBezTo>
                  <a:pt x="14029" y="16554"/>
                  <a:pt x="13644" y="16554"/>
                  <a:pt x="13259" y="16554"/>
                </a:cubicBezTo>
                <a:close/>
                <a:moveTo>
                  <a:pt x="15526" y="15591"/>
                </a:moveTo>
                <a:cubicBezTo>
                  <a:pt x="15526" y="10091"/>
                  <a:pt x="15526" y="10091"/>
                  <a:pt x="15526" y="10091"/>
                </a:cubicBezTo>
                <a:cubicBezTo>
                  <a:pt x="15911" y="10091"/>
                  <a:pt x="15911" y="10091"/>
                  <a:pt x="15911" y="10091"/>
                </a:cubicBezTo>
                <a:cubicBezTo>
                  <a:pt x="16638" y="10091"/>
                  <a:pt x="17408" y="10091"/>
                  <a:pt x="17793" y="10545"/>
                </a:cubicBezTo>
                <a:cubicBezTo>
                  <a:pt x="18563" y="10545"/>
                  <a:pt x="17023" y="14060"/>
                  <a:pt x="15526" y="15591"/>
                </a:cubicBezTo>
                <a:close/>
                <a:moveTo>
                  <a:pt x="6074" y="5046"/>
                </a:moveTo>
                <a:cubicBezTo>
                  <a:pt x="6074" y="4535"/>
                  <a:pt x="6074" y="4535"/>
                  <a:pt x="6074" y="4535"/>
                </a:cubicBezTo>
                <a:cubicBezTo>
                  <a:pt x="3764" y="4535"/>
                  <a:pt x="3764" y="4535"/>
                  <a:pt x="3764" y="4535"/>
                </a:cubicBezTo>
                <a:cubicBezTo>
                  <a:pt x="3764" y="4535"/>
                  <a:pt x="3764" y="4535"/>
                  <a:pt x="3764" y="5046"/>
                </a:cubicBezTo>
                <a:cubicBezTo>
                  <a:pt x="3379" y="6576"/>
                  <a:pt x="0" y="20069"/>
                  <a:pt x="0" y="20580"/>
                </a:cubicBezTo>
                <a:cubicBezTo>
                  <a:pt x="1882" y="20580"/>
                  <a:pt x="1882" y="20580"/>
                  <a:pt x="1882" y="20580"/>
                </a:cubicBezTo>
                <a:cubicBezTo>
                  <a:pt x="1882" y="20069"/>
                  <a:pt x="3037" y="15591"/>
                  <a:pt x="3037" y="15591"/>
                </a:cubicBezTo>
                <a:cubicBezTo>
                  <a:pt x="6844" y="15591"/>
                  <a:pt x="6844" y="15591"/>
                  <a:pt x="6844" y="15591"/>
                </a:cubicBezTo>
                <a:cubicBezTo>
                  <a:pt x="6844" y="15591"/>
                  <a:pt x="7956" y="20069"/>
                  <a:pt x="7956" y="20580"/>
                </a:cubicBezTo>
                <a:cubicBezTo>
                  <a:pt x="9838" y="20580"/>
                  <a:pt x="9838" y="20580"/>
                  <a:pt x="9838" y="20580"/>
                </a:cubicBezTo>
                <a:cubicBezTo>
                  <a:pt x="9838" y="20069"/>
                  <a:pt x="6459" y="6576"/>
                  <a:pt x="6074" y="5046"/>
                </a:cubicBezTo>
                <a:close/>
                <a:moveTo>
                  <a:pt x="3379" y="13550"/>
                </a:moveTo>
                <a:cubicBezTo>
                  <a:pt x="4962" y="6576"/>
                  <a:pt x="4962" y="6576"/>
                  <a:pt x="4962" y="6576"/>
                </a:cubicBezTo>
                <a:cubicBezTo>
                  <a:pt x="6459" y="13550"/>
                  <a:pt x="6459" y="13550"/>
                  <a:pt x="6459" y="13550"/>
                </a:cubicBezTo>
                <a:lnTo>
                  <a:pt x="3379" y="1355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0406D5C-E046-4537-A429-1DABD4D29CA4}"/>
              </a:ext>
            </a:extLst>
          </p:cNvPr>
          <p:cNvSpPr/>
          <p:nvPr/>
        </p:nvSpPr>
        <p:spPr>
          <a:xfrm>
            <a:off x="7080050" y="8921805"/>
            <a:ext cx="381635" cy="381635"/>
          </a:xfrm>
          <a:prstGeom prst="ellipse">
            <a:avLst/>
          </a:prstGeom>
          <a:solidFill>
            <a:srgbClr val="1E2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16514E3B-0F2B-45F6-8FE6-9DF41DB5DFBA}"/>
              </a:ext>
            </a:extLst>
          </p:cNvPr>
          <p:cNvSpPr/>
          <p:nvPr/>
        </p:nvSpPr>
        <p:spPr>
          <a:xfrm>
            <a:off x="74490" y="4222457"/>
            <a:ext cx="4619973" cy="128789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/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</a:t>
            </a:r>
            <a:r>
              <a:rPr lang="ar-MA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2019</a:t>
            </a:r>
            <a:r>
              <a:rPr lang="ar-MA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إسم </a:t>
            </a:r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الشركة / المؤسسة</a:t>
            </a:r>
            <a:endParaRPr lang="fr-FR" sz="129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المنصب</a:t>
            </a: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بعض المهام التي كنت تنجزها في المنص</a:t>
            </a: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 الموكل لك </a:t>
            </a: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</a:t>
            </a: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يضا النتائج التي حققتها</a:t>
            </a:r>
            <a:endParaRPr lang="ar-DZ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أيضا النتائج التي حققتها</a:t>
            </a:r>
            <a:endParaRPr lang="ar-DZ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أيضا النتائج التي حققتها</a:t>
            </a:r>
            <a:endParaRPr lang="fr-FR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007A82B8-1BD4-4101-8F01-BBFF0F83448F}"/>
              </a:ext>
            </a:extLst>
          </p:cNvPr>
          <p:cNvSpPr/>
          <p:nvPr/>
        </p:nvSpPr>
        <p:spPr>
          <a:xfrm>
            <a:off x="71340" y="5724849"/>
            <a:ext cx="4619973" cy="128789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/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</a:t>
            </a:r>
            <a:r>
              <a:rPr lang="ar-MA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2019</a:t>
            </a:r>
            <a:r>
              <a:rPr lang="ar-MA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إسم </a:t>
            </a:r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الشركة / المؤسسة</a:t>
            </a:r>
            <a:endParaRPr lang="fr-FR" sz="129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المنصب</a:t>
            </a: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بعض المهام التي كنت تنجزها في المنص</a:t>
            </a: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 الموكل لك </a:t>
            </a: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</a:t>
            </a: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يضا النتائج التي حققتها</a:t>
            </a:r>
            <a:endParaRPr lang="ar-DZ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أيضا النتائج التي حققتها</a:t>
            </a:r>
            <a:endParaRPr lang="ar-DZ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أيضا النتائج التي حققتها</a:t>
            </a:r>
            <a:endParaRPr lang="fr-FR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47BEFB92-C4E9-4AF4-8AA8-D409EB7F6788}"/>
              </a:ext>
            </a:extLst>
          </p:cNvPr>
          <p:cNvSpPr/>
          <p:nvPr/>
        </p:nvSpPr>
        <p:spPr>
          <a:xfrm>
            <a:off x="68190" y="7227241"/>
            <a:ext cx="4619973" cy="128789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/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</a:t>
            </a:r>
            <a:r>
              <a:rPr lang="ar-MA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2019</a:t>
            </a:r>
            <a:r>
              <a:rPr lang="ar-MA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إسم </a:t>
            </a:r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الشركة / المؤسسة</a:t>
            </a:r>
            <a:endParaRPr lang="fr-FR" sz="1295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r>
              <a:rPr lang="ar-DZ" sz="12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المنصب</a:t>
            </a: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بعض المهام التي كنت تنجزها في المنص</a:t>
            </a: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 الموكل لك </a:t>
            </a: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DZ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</a:t>
            </a: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يضا النتائج التي حققتها</a:t>
            </a:r>
            <a:endParaRPr lang="ar-DZ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أيضا النتائج التي حققتها</a:t>
            </a:r>
            <a:endParaRPr lang="ar-DZ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أيضا النتائج التي حققتها</a:t>
            </a:r>
            <a:endParaRPr lang="fr-FR" sz="129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04F1EB40-8F84-4BEB-9477-C1F3B1D71320}"/>
              </a:ext>
            </a:extLst>
          </p:cNvPr>
          <p:cNvSpPr/>
          <p:nvPr/>
        </p:nvSpPr>
        <p:spPr>
          <a:xfrm>
            <a:off x="7165062" y="9015888"/>
            <a:ext cx="196572" cy="190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0" h="20333" extrusionOk="0">
                <a:moveTo>
                  <a:pt x="2643" y="13922"/>
                </a:moveTo>
                <a:cubicBezTo>
                  <a:pt x="1172" y="15443"/>
                  <a:pt x="2307" y="17356"/>
                  <a:pt x="79" y="19703"/>
                </a:cubicBezTo>
                <a:cubicBezTo>
                  <a:pt x="-677" y="20876"/>
                  <a:pt x="4198" y="20441"/>
                  <a:pt x="6425" y="18138"/>
                </a:cubicBezTo>
                <a:cubicBezTo>
                  <a:pt x="7518" y="16965"/>
                  <a:pt x="7139" y="15443"/>
                  <a:pt x="6047" y="14313"/>
                </a:cubicBezTo>
                <a:cubicBezTo>
                  <a:pt x="4870" y="13140"/>
                  <a:pt x="3399" y="13140"/>
                  <a:pt x="2643" y="13922"/>
                </a:cubicBezTo>
                <a:close/>
                <a:moveTo>
                  <a:pt x="20167" y="58"/>
                </a:moveTo>
                <a:cubicBezTo>
                  <a:pt x="19452" y="-724"/>
                  <a:pt x="10123" y="6577"/>
                  <a:pt x="7518" y="9315"/>
                </a:cubicBezTo>
                <a:cubicBezTo>
                  <a:pt x="6425" y="10837"/>
                  <a:pt x="6047" y="11619"/>
                  <a:pt x="5248" y="12010"/>
                </a:cubicBezTo>
                <a:cubicBezTo>
                  <a:pt x="5248" y="12358"/>
                  <a:pt x="5627" y="12358"/>
                  <a:pt x="5627" y="12358"/>
                </a:cubicBezTo>
                <a:cubicBezTo>
                  <a:pt x="6047" y="12749"/>
                  <a:pt x="6425" y="12749"/>
                  <a:pt x="7139" y="13531"/>
                </a:cubicBezTo>
                <a:cubicBezTo>
                  <a:pt x="7518" y="13922"/>
                  <a:pt x="7896" y="14313"/>
                  <a:pt x="7896" y="14661"/>
                </a:cubicBezTo>
                <a:cubicBezTo>
                  <a:pt x="7896" y="15052"/>
                  <a:pt x="8274" y="15052"/>
                  <a:pt x="8274" y="15052"/>
                </a:cubicBezTo>
                <a:cubicBezTo>
                  <a:pt x="8988" y="14661"/>
                  <a:pt x="9745" y="13922"/>
                  <a:pt x="10879" y="12749"/>
                </a:cubicBezTo>
                <a:cubicBezTo>
                  <a:pt x="13443" y="10054"/>
                  <a:pt x="20923" y="797"/>
                  <a:pt x="20167" y="58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3CBFDB2-AE7E-40F1-9915-3FF937C0670C}"/>
              </a:ext>
            </a:extLst>
          </p:cNvPr>
          <p:cNvSpPr/>
          <p:nvPr/>
        </p:nvSpPr>
        <p:spPr>
          <a:xfrm>
            <a:off x="4702044" y="8797300"/>
            <a:ext cx="381635" cy="381635"/>
          </a:xfrm>
          <a:prstGeom prst="ellipse">
            <a:avLst/>
          </a:prstGeom>
          <a:solidFill>
            <a:srgbClr val="1E2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4BE2E80A-7216-4296-9BA1-538B9E2F43CB}"/>
              </a:ext>
            </a:extLst>
          </p:cNvPr>
          <p:cNvSpPr/>
          <p:nvPr/>
        </p:nvSpPr>
        <p:spPr>
          <a:xfrm>
            <a:off x="4730619" y="8856990"/>
            <a:ext cx="323850" cy="257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4" h="21472" extrusionOk="0">
                <a:moveTo>
                  <a:pt x="3386" y="13932"/>
                </a:moveTo>
                <a:cubicBezTo>
                  <a:pt x="4126" y="16483"/>
                  <a:pt x="4518" y="17503"/>
                  <a:pt x="6826" y="18467"/>
                </a:cubicBezTo>
                <a:cubicBezTo>
                  <a:pt x="8742" y="19998"/>
                  <a:pt x="9918" y="21472"/>
                  <a:pt x="10702" y="21472"/>
                </a:cubicBezTo>
                <a:cubicBezTo>
                  <a:pt x="11486" y="21472"/>
                  <a:pt x="12662" y="19998"/>
                  <a:pt x="14578" y="18978"/>
                </a:cubicBezTo>
                <a:cubicBezTo>
                  <a:pt x="16886" y="17503"/>
                  <a:pt x="16102" y="17503"/>
                  <a:pt x="16886" y="14499"/>
                </a:cubicBezTo>
                <a:cubicBezTo>
                  <a:pt x="10702" y="18467"/>
                  <a:pt x="10702" y="18467"/>
                  <a:pt x="10702" y="18467"/>
                </a:cubicBezTo>
                <a:lnTo>
                  <a:pt x="3386" y="13932"/>
                </a:lnTo>
                <a:close/>
                <a:moveTo>
                  <a:pt x="21110" y="6902"/>
                </a:moveTo>
                <a:cubicBezTo>
                  <a:pt x="11834" y="382"/>
                  <a:pt x="11834" y="382"/>
                  <a:pt x="11834" y="382"/>
                </a:cubicBezTo>
                <a:cubicBezTo>
                  <a:pt x="11486" y="-128"/>
                  <a:pt x="10310" y="-128"/>
                  <a:pt x="9526" y="382"/>
                </a:cubicBezTo>
                <a:cubicBezTo>
                  <a:pt x="294" y="6902"/>
                  <a:pt x="294" y="6902"/>
                  <a:pt x="294" y="6902"/>
                </a:cubicBezTo>
                <a:cubicBezTo>
                  <a:pt x="-98" y="7412"/>
                  <a:pt x="-98" y="7922"/>
                  <a:pt x="294" y="8943"/>
                </a:cubicBezTo>
                <a:cubicBezTo>
                  <a:pt x="9526" y="15463"/>
                  <a:pt x="9526" y="15463"/>
                  <a:pt x="9526" y="15463"/>
                </a:cubicBezTo>
                <a:cubicBezTo>
                  <a:pt x="10310" y="15973"/>
                  <a:pt x="11486" y="15973"/>
                  <a:pt x="11834" y="15463"/>
                </a:cubicBezTo>
                <a:cubicBezTo>
                  <a:pt x="17670" y="10927"/>
                  <a:pt x="17670" y="10927"/>
                  <a:pt x="17670" y="10927"/>
                </a:cubicBezTo>
                <a:cubicBezTo>
                  <a:pt x="11486" y="8943"/>
                  <a:pt x="11486" y="8943"/>
                  <a:pt x="11486" y="8943"/>
                </a:cubicBezTo>
                <a:cubicBezTo>
                  <a:pt x="11094" y="8943"/>
                  <a:pt x="11094" y="9396"/>
                  <a:pt x="10702" y="9396"/>
                </a:cubicBezTo>
                <a:cubicBezTo>
                  <a:pt x="9526" y="9396"/>
                  <a:pt x="8742" y="8433"/>
                  <a:pt x="8742" y="7412"/>
                </a:cubicBezTo>
                <a:cubicBezTo>
                  <a:pt x="8742" y="6902"/>
                  <a:pt x="9526" y="5938"/>
                  <a:pt x="10702" y="5938"/>
                </a:cubicBezTo>
                <a:cubicBezTo>
                  <a:pt x="11486" y="5938"/>
                  <a:pt x="12270" y="6392"/>
                  <a:pt x="12662" y="6902"/>
                </a:cubicBezTo>
                <a:cubicBezTo>
                  <a:pt x="19194" y="9907"/>
                  <a:pt x="19194" y="9907"/>
                  <a:pt x="19194" y="9907"/>
                </a:cubicBezTo>
                <a:cubicBezTo>
                  <a:pt x="21110" y="8943"/>
                  <a:pt x="21110" y="8943"/>
                  <a:pt x="21110" y="8943"/>
                </a:cubicBezTo>
                <a:cubicBezTo>
                  <a:pt x="21502" y="7922"/>
                  <a:pt x="21502" y="7412"/>
                  <a:pt x="21110" y="6902"/>
                </a:cubicBezTo>
                <a:close/>
                <a:moveTo>
                  <a:pt x="18410" y="19488"/>
                </a:moveTo>
                <a:cubicBezTo>
                  <a:pt x="18018" y="19998"/>
                  <a:pt x="19586" y="20508"/>
                  <a:pt x="19978" y="18978"/>
                </a:cubicBezTo>
                <a:cubicBezTo>
                  <a:pt x="20326" y="11948"/>
                  <a:pt x="19194" y="9907"/>
                  <a:pt x="19194" y="9907"/>
                </a:cubicBezTo>
                <a:cubicBezTo>
                  <a:pt x="17670" y="10927"/>
                  <a:pt x="17670" y="10927"/>
                  <a:pt x="17670" y="10927"/>
                </a:cubicBezTo>
                <a:cubicBezTo>
                  <a:pt x="17670" y="10927"/>
                  <a:pt x="19194" y="12458"/>
                  <a:pt x="18410" y="1948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endParaRPr lang="fr-F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60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115BBF2-9086-42E3-9057-66B4111E2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754" y="2624993"/>
            <a:ext cx="5668166" cy="172426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21BAB34-1F00-45AE-A195-4EAD37B7C77E}"/>
              </a:ext>
            </a:extLst>
          </p:cNvPr>
          <p:cNvSpPr/>
          <p:nvPr/>
        </p:nvSpPr>
        <p:spPr>
          <a:xfrm>
            <a:off x="1140626" y="6618172"/>
            <a:ext cx="5668166" cy="443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3600" b="1" dirty="0">
                <a:solidFill>
                  <a:srgbClr val="404E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www.bestfreecv.com</a:t>
            </a:r>
            <a:endParaRPr lang="fr-FR" sz="3600" b="1" dirty="0">
              <a:solidFill>
                <a:srgbClr val="404E6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03C815-BECE-4340-A929-B443FFC4D8A1}"/>
              </a:ext>
            </a:extLst>
          </p:cNvPr>
          <p:cNvSpPr txBox="1"/>
          <p:nvPr/>
        </p:nvSpPr>
        <p:spPr>
          <a:xfrm>
            <a:off x="945755" y="4319279"/>
            <a:ext cx="5668166" cy="2207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DZ" b="1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أكثر من 120 نموذج سيرة ذاتية</a:t>
            </a: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 بتنسيق بوربوينت </a:t>
            </a:r>
            <a:r>
              <a:rPr lang="fr-FR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PowerPoint </a:t>
            </a: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وأيضا صيغة </a:t>
            </a:r>
            <a:r>
              <a:rPr lang="fr-FR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Word </a:t>
            </a: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جاهزة للطباعة والتنزيل. يمكنك تخصيصها وفقا لذوقك في الألوان وكذلك مهاراتك وخبراتك المهنية من أجل تقديم على أحسن صورة وبشكل جيد.</a:t>
            </a:r>
            <a:endParaRPr lang="fr-FR" b="0" i="0" dirty="0">
              <a:solidFill>
                <a:srgbClr val="222222"/>
              </a:solidFill>
              <a:effectLst/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 rtl="1"/>
            <a:br>
              <a:rPr lang="ar-DZ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قم بتنزيل أي مثال من نماذج السيرة الذاتية التي تناسب شخصيتك والمنصب الذي تريد الإشتغال به . ثم قم بتخصيصه من خلال كتابة معلومات التدريب الخاص بك وخبراتك المهنية ، ومهاراتك …</a:t>
            </a:r>
            <a:endParaRPr lang="fr-FR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7622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364</Words>
  <Application>Microsoft Office PowerPoint</Application>
  <PresentationFormat>Custom</PresentationFormat>
  <Paragraphs>60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Dubai</vt:lpstr>
      <vt:lpstr>Tahoma</vt:lpstr>
      <vt:lpstr>Wingdings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BESTFREECV.COM</dc:title>
  <dc:creator>YOUSSEF BAHLA</dc:creator>
  <cp:keywords>FREE CV</cp:keywords>
  <cp:lastModifiedBy>YOUSSEF BAHLA</cp:lastModifiedBy>
  <cp:revision>305</cp:revision>
  <dcterms:created xsi:type="dcterms:W3CDTF">2015-07-03T12:55:42Z</dcterms:created>
  <dcterms:modified xsi:type="dcterms:W3CDTF">2021-03-27T11:35:53Z</dcterms:modified>
  <cp:category>CV</cp:category>
</cp:coreProperties>
</file>