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6" r:id="rId2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DA"/>
    <a:srgbClr val="C5C5C5"/>
    <a:srgbClr val="606060"/>
    <a:srgbClr val="353E4D"/>
    <a:srgbClr val="93A5B1"/>
    <a:srgbClr val="94A6B2"/>
    <a:srgbClr val="9E3C39"/>
    <a:srgbClr val="157C81"/>
    <a:srgbClr val="1286B2"/>
    <a:srgbClr val="D5B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3850" autoAdjust="0"/>
  </p:normalViewPr>
  <p:slideViewPr>
    <p:cSldViewPr snapToGrid="0" snapToObjects="1">
      <p:cViewPr varScale="1">
        <p:scale>
          <a:sx n="41" d="100"/>
          <a:sy n="41" d="100"/>
        </p:scale>
        <p:origin x="2264" y="68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06-06-1442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endParaRPr lang="fr-FR" dirty="0"/>
          </a:p>
          <a:p>
            <a:r>
              <a:rPr lang="fr-FR" dirty="0"/>
              <a:t>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35478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693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2152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30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6455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8606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1075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3291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5061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721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955"/>
            </a:lvl1pPr>
            <a:lvl2pPr>
              <a:defRPr sz="2585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955"/>
            </a:lvl1pPr>
            <a:lvl2pPr marL="422152" indent="0">
              <a:buNone/>
              <a:defRPr sz="2585"/>
            </a:lvl2pPr>
            <a:lvl3pPr marL="844303" indent="0">
              <a:buNone/>
              <a:defRPr sz="2216"/>
            </a:lvl3pPr>
            <a:lvl4pPr marL="1266455" indent="0">
              <a:buNone/>
              <a:defRPr sz="1847"/>
            </a:lvl4pPr>
            <a:lvl5pPr marL="1688606" indent="0">
              <a:buNone/>
              <a:defRPr sz="1847"/>
            </a:lvl5pPr>
            <a:lvl6pPr marL="2110758" indent="0">
              <a:buNone/>
              <a:defRPr sz="1847"/>
            </a:lvl6pPr>
            <a:lvl7pPr marL="2532910" indent="0">
              <a:buNone/>
              <a:defRPr sz="1847"/>
            </a:lvl7pPr>
            <a:lvl8pPr marL="2955061" indent="0">
              <a:buNone/>
              <a:defRPr sz="1847"/>
            </a:lvl8pPr>
            <a:lvl9pPr marL="3377213" indent="0">
              <a:buNone/>
              <a:defRPr sz="184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152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614" indent="-316614" algn="l" defTabSz="422152" rtl="0" eaLnBrk="1" latinLnBrk="0" hangingPunct="1">
        <a:spcBef>
          <a:spcPct val="20000"/>
        </a:spcBef>
        <a:buFont typeface="Arial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997" indent="-263845" algn="l" defTabSz="422152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379" indent="-211075" algn="l" defTabSz="422152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0" indent="-211075" algn="l" defTabSz="422152" rtl="0" eaLnBrk="1" latinLnBrk="0" hangingPunct="1">
        <a:spcBef>
          <a:spcPct val="20000"/>
        </a:spcBef>
        <a:buFont typeface="Arial"/>
        <a:buChar char="–"/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9682" indent="-211075" algn="l" defTabSz="422152" rtl="0" eaLnBrk="1" latinLnBrk="0" hangingPunct="1">
        <a:spcBef>
          <a:spcPct val="20000"/>
        </a:spcBef>
        <a:buFont typeface="Arial"/>
        <a:buChar char="»"/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21833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985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6137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8288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52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0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455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606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758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91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061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21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820643" y="2974010"/>
            <a:ext cx="1942788" cy="376706"/>
          </a:xfrm>
          <a:prstGeom prst="rect">
            <a:avLst/>
          </a:prstGeom>
          <a:solidFill>
            <a:srgbClr val="DADADA"/>
          </a:solidFill>
          <a:ln w="12700">
            <a:solidFill>
              <a:srgbClr val="C5C5C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72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46F589B-9292-4448-99E2-17E655BB4D42}"/>
              </a:ext>
            </a:extLst>
          </p:cNvPr>
          <p:cNvSpPr/>
          <p:nvPr/>
        </p:nvSpPr>
        <p:spPr>
          <a:xfrm>
            <a:off x="1820643" y="6325295"/>
            <a:ext cx="1942788" cy="376706"/>
          </a:xfrm>
          <a:prstGeom prst="rect">
            <a:avLst/>
          </a:prstGeom>
          <a:solidFill>
            <a:srgbClr val="DADADA"/>
          </a:solidFill>
          <a:ln w="12700">
            <a:solidFill>
              <a:srgbClr val="C5C5C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72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27" b="1" dirty="0">
              <a:solidFill>
                <a:srgbClr val="606060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1820643" y="8356876"/>
            <a:ext cx="1942788" cy="388558"/>
          </a:xfrm>
          <a:prstGeom prst="rect">
            <a:avLst/>
          </a:prstGeom>
          <a:solidFill>
            <a:srgbClr val="DADADA"/>
          </a:solidFill>
          <a:ln w="12700">
            <a:solidFill>
              <a:srgbClr val="C5C5C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SzPct val="150000"/>
            </a:pPr>
            <a:r>
              <a:rPr lang="ar-MA" sz="172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</a:t>
            </a:r>
            <a:r>
              <a:rPr lang="ar-DZ" sz="172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ــ</a:t>
            </a:r>
            <a:r>
              <a:rPr lang="ar-MA" sz="172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ارات</a:t>
            </a:r>
            <a:endParaRPr lang="fr-FR" sz="1727" b="1" dirty="0">
              <a:solidFill>
                <a:srgbClr val="606060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5369132" y="7697055"/>
            <a:ext cx="1942788" cy="388558"/>
          </a:xfrm>
          <a:prstGeom prst="rect">
            <a:avLst/>
          </a:prstGeom>
          <a:solidFill>
            <a:srgbClr val="DADADA"/>
          </a:solidFill>
          <a:ln w="12700">
            <a:solidFill>
              <a:srgbClr val="C5C5C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72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اللغـات</a:t>
            </a:r>
            <a:endParaRPr lang="fr-FR" sz="1727" b="1" dirty="0">
              <a:solidFill>
                <a:srgbClr val="606060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94" name="Subtitle 2">
            <a:extLst>
              <a:ext uri="{FF2B5EF4-FFF2-40B4-BE49-F238E27FC236}">
                <a16:creationId xmlns:a16="http://schemas.microsoft.com/office/drawing/2014/main" id="{7D4ECB9D-0522-4605-877E-70CFBA5C6F5D}"/>
              </a:ext>
            </a:extLst>
          </p:cNvPr>
          <p:cNvSpPr/>
          <p:nvPr/>
        </p:nvSpPr>
        <p:spPr>
          <a:xfrm>
            <a:off x="245015" y="6870735"/>
            <a:ext cx="4899684" cy="60270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 fontAlgn="base"/>
            <a:r>
              <a:rPr lang="ar-DZ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2020 </a:t>
            </a:r>
            <a:r>
              <a:rPr lang="ar-MA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–</a:t>
            </a:r>
            <a:r>
              <a:rPr lang="ar-DZ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2019</a:t>
            </a:r>
            <a:r>
              <a:rPr lang="ar-MA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fr-FR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إسم الكلية أو المدرسة العليا أو المعهد</a:t>
            </a:r>
            <a:endParaRPr lang="fr-FR" sz="1295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478036" indent="-185046" algn="just" rtl="1" fontAlgn="base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الدبلوم المحصل عليه وكذلك التخصص: (قم بتغيير هذا النص)</a:t>
            </a:r>
            <a:endParaRPr lang="ar-MA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C03539D-5E4A-42B6-AE82-E8E0600722A6}"/>
              </a:ext>
            </a:extLst>
          </p:cNvPr>
          <p:cNvSpPr/>
          <p:nvPr/>
        </p:nvSpPr>
        <p:spPr>
          <a:xfrm>
            <a:off x="64995" y="2185741"/>
            <a:ext cx="7422180" cy="564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ar-DZ" sz="431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يوسف</a:t>
            </a:r>
            <a:r>
              <a:rPr lang="fr-FR" sz="431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DZ" sz="431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باحلــى</a:t>
            </a:r>
            <a:endParaRPr lang="fr-FR" sz="4317" b="1" dirty="0">
              <a:solidFill>
                <a:srgbClr val="606060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66DF673-458D-473B-8221-1017AC908876}"/>
              </a:ext>
            </a:extLst>
          </p:cNvPr>
          <p:cNvGrpSpPr/>
          <p:nvPr/>
        </p:nvGrpSpPr>
        <p:grpSpPr>
          <a:xfrm>
            <a:off x="5299660" y="3015637"/>
            <a:ext cx="2105058" cy="953850"/>
            <a:chOff x="5667160" y="928383"/>
            <a:chExt cx="1950343" cy="883745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83E582EC-2853-40CA-8A76-7B1FC2679D23}"/>
                </a:ext>
              </a:extLst>
            </p:cNvPr>
            <p:cNvGrpSpPr/>
            <p:nvPr/>
          </p:nvGrpSpPr>
          <p:grpSpPr>
            <a:xfrm>
              <a:off x="5667160" y="965421"/>
              <a:ext cx="1681054" cy="846707"/>
              <a:chOff x="4133354" y="967641"/>
              <a:chExt cx="1681054" cy="846707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1AF098E6-17AC-4B58-A294-24A80FEDA44A}"/>
                  </a:ext>
                </a:extLst>
              </p:cNvPr>
              <p:cNvSpPr/>
              <p:nvPr/>
            </p:nvSpPr>
            <p:spPr>
              <a:xfrm>
                <a:off x="4976863" y="967641"/>
                <a:ext cx="833191" cy="197590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>
                  <a:lnSpc>
                    <a:spcPct val="107000"/>
                  </a:lnSpc>
                  <a:spcAft>
                    <a:spcPts val="738"/>
                  </a:spcAft>
                </a:pPr>
                <a:r>
                  <a:rPr lang="ar-DZ" sz="1295" dirty="0">
                    <a:latin typeface="Mothanna" panose="02000503000000000000" pitchFamily="2" charset="-78"/>
                    <a:ea typeface="Tahoma" panose="020B0604030504040204" pitchFamily="34" charset="0"/>
                    <a:cs typeface="Mothanna" panose="02000503000000000000" pitchFamily="2" charset="-78"/>
                  </a:rPr>
                  <a:t>السعودية </a:t>
                </a:r>
                <a:r>
                  <a:rPr lang="ar-MA" sz="1295" dirty="0">
                    <a:latin typeface="Mothanna" panose="02000503000000000000" pitchFamily="2" charset="-78"/>
                    <a:ea typeface="Tahoma" panose="020B060403050404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1295" dirty="0">
                    <a:latin typeface="Mothanna" panose="02000503000000000000" pitchFamily="2" charset="-78"/>
                    <a:ea typeface="Tahoma" panose="020B0604030504040204" pitchFamily="34" charset="0"/>
                    <a:cs typeface="Mothanna" panose="02000503000000000000" pitchFamily="2" charset="-78"/>
                  </a:rPr>
                  <a:t>جدة</a:t>
                </a:r>
                <a:endParaRPr lang="fr-FR" sz="1295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F898B7F-096E-4544-B7CD-A6CAD15F599F}"/>
                  </a:ext>
                </a:extLst>
              </p:cNvPr>
              <p:cNvSpPr/>
              <p:nvPr/>
            </p:nvSpPr>
            <p:spPr>
              <a:xfrm>
                <a:off x="4438452" y="1302835"/>
                <a:ext cx="1354492" cy="184638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en-US" sz="129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0021515400000000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663669BE-CB4E-4D3C-8817-DD3D85F04AF7}"/>
                  </a:ext>
                </a:extLst>
              </p:cNvPr>
              <p:cNvSpPr/>
              <p:nvPr/>
            </p:nvSpPr>
            <p:spPr>
              <a:xfrm>
                <a:off x="4133354" y="1629710"/>
                <a:ext cx="1681054" cy="184638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en-US" sz="1295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Contact@Bestfreecv.com</a:t>
                </a:r>
                <a:endParaRPr lang="fr-FR" sz="1295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99" name="شكل حر 78">
              <a:extLst>
                <a:ext uri="{FF2B5EF4-FFF2-40B4-BE49-F238E27FC236}">
                  <a16:creationId xmlns:a16="http://schemas.microsoft.com/office/drawing/2014/main" id="{4D754ACC-62D8-473F-8C8A-C2B0DECDAE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63924" y="928383"/>
              <a:ext cx="131694" cy="198858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chemeClr val="tx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295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101" name="شكل حر 85">
              <a:extLst>
                <a:ext uri="{FF2B5EF4-FFF2-40B4-BE49-F238E27FC236}">
                  <a16:creationId xmlns:a16="http://schemas.microsoft.com/office/drawing/2014/main" id="{09A38993-7CBE-4D4F-9F63-2D518EF6D8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25323" y="1643684"/>
              <a:ext cx="185933" cy="132573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295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FAD5729-7D48-498C-84F4-7042CEE3D2F1}"/>
                </a:ext>
              </a:extLst>
            </p:cNvPr>
            <p:cNvSpPr/>
            <p:nvPr/>
          </p:nvSpPr>
          <p:spPr>
            <a:xfrm>
              <a:off x="7418645" y="1277924"/>
              <a:ext cx="198858" cy="198858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MA" sz="1295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</p:grpSp>
      <p:sp>
        <p:nvSpPr>
          <p:cNvPr id="93" name="Text Box 5">
            <a:extLst>
              <a:ext uri="{FF2B5EF4-FFF2-40B4-BE49-F238E27FC236}">
                <a16:creationId xmlns:a16="http://schemas.microsoft.com/office/drawing/2014/main" id="{C8D0C7FA-3C4C-4CCE-861E-0BCE6D43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27" y="4844046"/>
            <a:ext cx="2219331" cy="247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31" tIns="42216" rIns="84431" bIns="42216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ت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مكن 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من إ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نشاء سيرة ذاتية بمفرده. مهتم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ة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ت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مكن 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من إ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نشاء سيرة ذاتية</a:t>
            </a:r>
            <a:endParaRPr lang="fr-FR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D748F72-B00A-48D9-96D1-1801236BF7D0}"/>
              </a:ext>
            </a:extLst>
          </p:cNvPr>
          <p:cNvSpPr/>
          <p:nvPr/>
        </p:nvSpPr>
        <p:spPr>
          <a:xfrm>
            <a:off x="5369132" y="4294890"/>
            <a:ext cx="1942788" cy="376706"/>
          </a:xfrm>
          <a:prstGeom prst="rect">
            <a:avLst/>
          </a:prstGeom>
          <a:solidFill>
            <a:srgbClr val="DADADA"/>
          </a:solidFill>
          <a:ln w="12700">
            <a:solidFill>
              <a:srgbClr val="C5C5C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DZ" sz="1727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ملفي الشخصي</a:t>
            </a:r>
            <a:endParaRPr lang="ar-MA" sz="1727" b="1" dirty="0">
              <a:solidFill>
                <a:srgbClr val="606060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34F331E-F095-421C-914A-F25D1C68ED2F}"/>
              </a:ext>
            </a:extLst>
          </p:cNvPr>
          <p:cNvSpPr/>
          <p:nvPr/>
        </p:nvSpPr>
        <p:spPr>
          <a:xfrm>
            <a:off x="5400204" y="8218861"/>
            <a:ext cx="2002515" cy="725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العربيــة</a:t>
            </a: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: المستوى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الإنجليزية</a:t>
            </a: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: المستوى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الفرنسيـة</a:t>
            </a: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: المستوى</a:t>
            </a:r>
            <a:endParaRPr lang="fr-FR" sz="1295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7EBBB08-887D-419C-96CA-C40A9D180FA6}"/>
              </a:ext>
            </a:extLst>
          </p:cNvPr>
          <p:cNvSpPr/>
          <p:nvPr/>
        </p:nvSpPr>
        <p:spPr>
          <a:xfrm>
            <a:off x="2746484" y="8910928"/>
            <a:ext cx="2312198" cy="298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المهارات الشخصية</a:t>
            </a:r>
            <a:endParaRPr lang="fr-FR" sz="1295" b="1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89" name="Subtitle 2">
            <a:extLst>
              <a:ext uri="{FF2B5EF4-FFF2-40B4-BE49-F238E27FC236}">
                <a16:creationId xmlns:a16="http://schemas.microsoft.com/office/drawing/2014/main" id="{A712DE0C-4D9B-41F1-8561-AC59014BDDF2}"/>
              </a:ext>
            </a:extLst>
          </p:cNvPr>
          <p:cNvSpPr/>
          <p:nvPr/>
        </p:nvSpPr>
        <p:spPr>
          <a:xfrm>
            <a:off x="78825" y="3494253"/>
            <a:ext cx="5096373" cy="1378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2020 </a:t>
            </a:r>
            <a:r>
              <a:rPr lang="ar-MA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–</a:t>
            </a:r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2019</a:t>
            </a:r>
            <a:r>
              <a:rPr lang="ar-MA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إسم </a:t>
            </a:r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الشركة / المؤسسة</a:t>
            </a:r>
            <a:endParaRPr lang="fr-FR" sz="1295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المنصب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: 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وصف بعض المهام التي كنت تنجزها في المنص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ب الموكل لك </a:t>
            </a: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أ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يضا النتائج التي حققتها</a:t>
            </a:r>
            <a:endParaRPr lang="ar-DZ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أيضا النتائج التي حققتها</a:t>
            </a:r>
            <a:endParaRPr lang="ar-DZ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أيضا النتائج التي حققتها</a:t>
            </a:r>
            <a:endParaRPr lang="fr-FR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A3195-22CB-4037-B51A-65F8AD87B18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45662" y="212222"/>
            <a:ext cx="1668353" cy="1668353"/>
          </a:xfrm>
          <a:prstGeom prst="ellipse">
            <a:avLst/>
          </a:prstGeom>
          <a:ln w="38100">
            <a:solidFill>
              <a:srgbClr val="606060"/>
            </a:solidFill>
          </a:ln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5E6584C-E537-48FA-B513-462EFFBA6554}"/>
              </a:ext>
            </a:extLst>
          </p:cNvPr>
          <p:cNvGrpSpPr/>
          <p:nvPr/>
        </p:nvGrpSpPr>
        <p:grpSpPr>
          <a:xfrm>
            <a:off x="-3599" y="-509"/>
            <a:ext cx="1317209" cy="2064166"/>
            <a:chOff x="-4436" y="-472"/>
            <a:chExt cx="1220399" cy="19124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AADC683-D634-43DE-B405-77B80E009D7F}"/>
                </a:ext>
              </a:extLst>
            </p:cNvPr>
            <p:cNvSpPr/>
            <p:nvPr/>
          </p:nvSpPr>
          <p:spPr>
            <a:xfrm>
              <a:off x="-1099" y="-472"/>
              <a:ext cx="1217062" cy="750473"/>
            </a:xfrm>
            <a:custGeom>
              <a:avLst/>
              <a:gdLst>
                <a:gd name="connsiteX0" fmla="*/ 0 w 1217062"/>
                <a:gd name="connsiteY0" fmla="*/ 0 h 222516"/>
                <a:gd name="connsiteX1" fmla="*/ 1217062 w 1217062"/>
                <a:gd name="connsiteY1" fmla="*/ 0 h 222516"/>
                <a:gd name="connsiteX2" fmla="*/ 1217062 w 1217062"/>
                <a:gd name="connsiteY2" fmla="*/ 222516 h 222516"/>
                <a:gd name="connsiteX3" fmla="*/ 0 w 1217062"/>
                <a:gd name="connsiteY3" fmla="*/ 222516 h 222516"/>
                <a:gd name="connsiteX4" fmla="*/ 0 w 1217062"/>
                <a:gd name="connsiteY4" fmla="*/ 0 h 222516"/>
                <a:gd name="connsiteX0" fmla="*/ 0 w 1217062"/>
                <a:gd name="connsiteY0" fmla="*/ 0 h 225179"/>
                <a:gd name="connsiteX1" fmla="*/ 1217062 w 1217062"/>
                <a:gd name="connsiteY1" fmla="*/ 0 h 225179"/>
                <a:gd name="connsiteX2" fmla="*/ 1217062 w 1217062"/>
                <a:gd name="connsiteY2" fmla="*/ 222516 h 225179"/>
                <a:gd name="connsiteX3" fmla="*/ 329069 w 1217062"/>
                <a:gd name="connsiteY3" fmla="*/ 225179 h 225179"/>
                <a:gd name="connsiteX4" fmla="*/ 0 w 1217062"/>
                <a:gd name="connsiteY4" fmla="*/ 222516 h 225179"/>
                <a:gd name="connsiteX5" fmla="*/ 0 w 1217062"/>
                <a:gd name="connsiteY5" fmla="*/ 0 h 225179"/>
                <a:gd name="connsiteX0" fmla="*/ 0 w 1217062"/>
                <a:gd name="connsiteY0" fmla="*/ 0 h 592167"/>
                <a:gd name="connsiteX1" fmla="*/ 1217062 w 1217062"/>
                <a:gd name="connsiteY1" fmla="*/ 0 h 592167"/>
                <a:gd name="connsiteX2" fmla="*/ 1217062 w 1217062"/>
                <a:gd name="connsiteY2" fmla="*/ 222516 h 592167"/>
                <a:gd name="connsiteX3" fmla="*/ 329069 w 1217062"/>
                <a:gd name="connsiteY3" fmla="*/ 225179 h 592167"/>
                <a:gd name="connsiteX4" fmla="*/ 0 w 1217062"/>
                <a:gd name="connsiteY4" fmla="*/ 592167 h 592167"/>
                <a:gd name="connsiteX5" fmla="*/ 0 w 1217062"/>
                <a:gd name="connsiteY5" fmla="*/ 0 h 592167"/>
                <a:gd name="connsiteX0" fmla="*/ 0 w 1217062"/>
                <a:gd name="connsiteY0" fmla="*/ 0 h 750473"/>
                <a:gd name="connsiteX1" fmla="*/ 1217062 w 1217062"/>
                <a:gd name="connsiteY1" fmla="*/ 0 h 750473"/>
                <a:gd name="connsiteX2" fmla="*/ 1217062 w 1217062"/>
                <a:gd name="connsiteY2" fmla="*/ 222516 h 750473"/>
                <a:gd name="connsiteX3" fmla="*/ 387435 w 1217062"/>
                <a:gd name="connsiteY3" fmla="*/ 750473 h 750473"/>
                <a:gd name="connsiteX4" fmla="*/ 0 w 1217062"/>
                <a:gd name="connsiteY4" fmla="*/ 592167 h 750473"/>
                <a:gd name="connsiteX5" fmla="*/ 0 w 1217062"/>
                <a:gd name="connsiteY5" fmla="*/ 0 h 75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062" h="750473">
                  <a:moveTo>
                    <a:pt x="0" y="0"/>
                  </a:moveTo>
                  <a:lnTo>
                    <a:pt x="1217062" y="0"/>
                  </a:lnTo>
                  <a:lnTo>
                    <a:pt x="1217062" y="222516"/>
                  </a:lnTo>
                  <a:lnTo>
                    <a:pt x="387435" y="750473"/>
                  </a:lnTo>
                  <a:lnTo>
                    <a:pt x="0" y="59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1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54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F5B3DEFD-8617-432E-BB3C-720628118384}"/>
                </a:ext>
              </a:extLst>
            </p:cNvPr>
            <p:cNvSpPr/>
            <p:nvPr/>
          </p:nvSpPr>
          <p:spPr>
            <a:xfrm flipV="1">
              <a:off x="-4436" y="607376"/>
              <a:ext cx="388217" cy="1304609"/>
            </a:xfrm>
            <a:custGeom>
              <a:avLst/>
              <a:gdLst>
                <a:gd name="connsiteX0" fmla="*/ 1099 w 388217"/>
                <a:gd name="connsiteY0" fmla="*/ 1304609 h 1304609"/>
                <a:gd name="connsiteX1" fmla="*/ 384880 w 388217"/>
                <a:gd name="connsiteY1" fmla="*/ 1144422 h 1304609"/>
                <a:gd name="connsiteX2" fmla="*/ 388217 w 388217"/>
                <a:gd name="connsiteY2" fmla="*/ 604453 h 1304609"/>
                <a:gd name="connsiteX3" fmla="*/ 386527 w 388217"/>
                <a:gd name="connsiteY3" fmla="*/ 604453 h 1304609"/>
                <a:gd name="connsiteX4" fmla="*/ 383781 w 388217"/>
                <a:gd name="connsiteY4" fmla="*/ 160187 h 1304609"/>
                <a:gd name="connsiteX5" fmla="*/ 0 w 388217"/>
                <a:gd name="connsiteY5" fmla="*/ 0 h 1304609"/>
                <a:gd name="connsiteX6" fmla="*/ 0 w 388217"/>
                <a:gd name="connsiteY6" fmla="*/ 700156 h 1304609"/>
                <a:gd name="connsiteX7" fmla="*/ 1099 w 388217"/>
                <a:gd name="connsiteY7" fmla="*/ 700156 h 130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8217" h="1304609">
                  <a:moveTo>
                    <a:pt x="1099" y="1304609"/>
                  </a:moveTo>
                  <a:lnTo>
                    <a:pt x="384880" y="1144422"/>
                  </a:lnTo>
                  <a:cubicBezTo>
                    <a:pt x="387105" y="968882"/>
                    <a:pt x="385992" y="779993"/>
                    <a:pt x="388217" y="604453"/>
                  </a:cubicBezTo>
                  <a:lnTo>
                    <a:pt x="386527" y="604453"/>
                  </a:lnTo>
                  <a:lnTo>
                    <a:pt x="383781" y="160187"/>
                  </a:lnTo>
                  <a:lnTo>
                    <a:pt x="0" y="0"/>
                  </a:lnTo>
                  <a:lnTo>
                    <a:pt x="0" y="700156"/>
                  </a:lnTo>
                  <a:lnTo>
                    <a:pt x="1099" y="700156"/>
                  </a:lnTo>
                  <a:close/>
                </a:path>
              </a:pathLst>
            </a:custGeom>
            <a:solidFill>
              <a:schemeClr val="bg1">
                <a:lumMod val="50000"/>
                <a:alpha val="37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1854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1CFA21-794E-44C3-AD95-149EF6E943FE}"/>
              </a:ext>
            </a:extLst>
          </p:cNvPr>
          <p:cNvGrpSpPr/>
          <p:nvPr/>
        </p:nvGrpSpPr>
        <p:grpSpPr>
          <a:xfrm>
            <a:off x="6246067" y="-3947"/>
            <a:ext cx="1313608" cy="2068194"/>
            <a:chOff x="5643888" y="-3657"/>
            <a:chExt cx="1217062" cy="1916189"/>
          </a:xfrm>
        </p:grpSpPr>
        <p:sp>
          <p:nvSpPr>
            <p:cNvPr id="155" name="Rectangle 6">
              <a:extLst>
                <a:ext uri="{FF2B5EF4-FFF2-40B4-BE49-F238E27FC236}">
                  <a16:creationId xmlns:a16="http://schemas.microsoft.com/office/drawing/2014/main" id="{17B8ABC5-8EBB-4B3F-B077-DB8ABE740990}"/>
                </a:ext>
              </a:extLst>
            </p:cNvPr>
            <p:cNvSpPr/>
            <p:nvPr/>
          </p:nvSpPr>
          <p:spPr>
            <a:xfrm flipH="1">
              <a:off x="5643888" y="-3657"/>
              <a:ext cx="1217062" cy="750473"/>
            </a:xfrm>
            <a:custGeom>
              <a:avLst/>
              <a:gdLst>
                <a:gd name="connsiteX0" fmla="*/ 0 w 1217062"/>
                <a:gd name="connsiteY0" fmla="*/ 0 h 222516"/>
                <a:gd name="connsiteX1" fmla="*/ 1217062 w 1217062"/>
                <a:gd name="connsiteY1" fmla="*/ 0 h 222516"/>
                <a:gd name="connsiteX2" fmla="*/ 1217062 w 1217062"/>
                <a:gd name="connsiteY2" fmla="*/ 222516 h 222516"/>
                <a:gd name="connsiteX3" fmla="*/ 0 w 1217062"/>
                <a:gd name="connsiteY3" fmla="*/ 222516 h 222516"/>
                <a:gd name="connsiteX4" fmla="*/ 0 w 1217062"/>
                <a:gd name="connsiteY4" fmla="*/ 0 h 222516"/>
                <a:gd name="connsiteX0" fmla="*/ 0 w 1217062"/>
                <a:gd name="connsiteY0" fmla="*/ 0 h 225179"/>
                <a:gd name="connsiteX1" fmla="*/ 1217062 w 1217062"/>
                <a:gd name="connsiteY1" fmla="*/ 0 h 225179"/>
                <a:gd name="connsiteX2" fmla="*/ 1217062 w 1217062"/>
                <a:gd name="connsiteY2" fmla="*/ 222516 h 225179"/>
                <a:gd name="connsiteX3" fmla="*/ 329069 w 1217062"/>
                <a:gd name="connsiteY3" fmla="*/ 225179 h 225179"/>
                <a:gd name="connsiteX4" fmla="*/ 0 w 1217062"/>
                <a:gd name="connsiteY4" fmla="*/ 222516 h 225179"/>
                <a:gd name="connsiteX5" fmla="*/ 0 w 1217062"/>
                <a:gd name="connsiteY5" fmla="*/ 0 h 225179"/>
                <a:gd name="connsiteX0" fmla="*/ 0 w 1217062"/>
                <a:gd name="connsiteY0" fmla="*/ 0 h 592167"/>
                <a:gd name="connsiteX1" fmla="*/ 1217062 w 1217062"/>
                <a:gd name="connsiteY1" fmla="*/ 0 h 592167"/>
                <a:gd name="connsiteX2" fmla="*/ 1217062 w 1217062"/>
                <a:gd name="connsiteY2" fmla="*/ 222516 h 592167"/>
                <a:gd name="connsiteX3" fmla="*/ 329069 w 1217062"/>
                <a:gd name="connsiteY3" fmla="*/ 225179 h 592167"/>
                <a:gd name="connsiteX4" fmla="*/ 0 w 1217062"/>
                <a:gd name="connsiteY4" fmla="*/ 592167 h 592167"/>
                <a:gd name="connsiteX5" fmla="*/ 0 w 1217062"/>
                <a:gd name="connsiteY5" fmla="*/ 0 h 592167"/>
                <a:gd name="connsiteX0" fmla="*/ 0 w 1217062"/>
                <a:gd name="connsiteY0" fmla="*/ 0 h 750473"/>
                <a:gd name="connsiteX1" fmla="*/ 1217062 w 1217062"/>
                <a:gd name="connsiteY1" fmla="*/ 0 h 750473"/>
                <a:gd name="connsiteX2" fmla="*/ 1217062 w 1217062"/>
                <a:gd name="connsiteY2" fmla="*/ 222516 h 750473"/>
                <a:gd name="connsiteX3" fmla="*/ 387435 w 1217062"/>
                <a:gd name="connsiteY3" fmla="*/ 750473 h 750473"/>
                <a:gd name="connsiteX4" fmla="*/ 0 w 1217062"/>
                <a:gd name="connsiteY4" fmla="*/ 592167 h 750473"/>
                <a:gd name="connsiteX5" fmla="*/ 0 w 1217062"/>
                <a:gd name="connsiteY5" fmla="*/ 0 h 75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062" h="750473">
                  <a:moveTo>
                    <a:pt x="0" y="0"/>
                  </a:moveTo>
                  <a:lnTo>
                    <a:pt x="1217062" y="0"/>
                  </a:lnTo>
                  <a:lnTo>
                    <a:pt x="1217062" y="222516"/>
                  </a:lnTo>
                  <a:lnTo>
                    <a:pt x="387435" y="750473"/>
                  </a:lnTo>
                  <a:lnTo>
                    <a:pt x="0" y="59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1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54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7A2215DB-760B-49E7-A5C5-8695C53FB447}"/>
                </a:ext>
              </a:extLst>
            </p:cNvPr>
            <p:cNvSpPr/>
            <p:nvPr/>
          </p:nvSpPr>
          <p:spPr>
            <a:xfrm flipH="1" flipV="1">
              <a:off x="6471403" y="607923"/>
              <a:ext cx="388217" cy="1304609"/>
            </a:xfrm>
            <a:custGeom>
              <a:avLst/>
              <a:gdLst>
                <a:gd name="connsiteX0" fmla="*/ 1099 w 388217"/>
                <a:gd name="connsiteY0" fmla="*/ 1304609 h 1304609"/>
                <a:gd name="connsiteX1" fmla="*/ 384880 w 388217"/>
                <a:gd name="connsiteY1" fmla="*/ 1144422 h 1304609"/>
                <a:gd name="connsiteX2" fmla="*/ 388217 w 388217"/>
                <a:gd name="connsiteY2" fmla="*/ 604453 h 1304609"/>
                <a:gd name="connsiteX3" fmla="*/ 386527 w 388217"/>
                <a:gd name="connsiteY3" fmla="*/ 604453 h 1304609"/>
                <a:gd name="connsiteX4" fmla="*/ 383781 w 388217"/>
                <a:gd name="connsiteY4" fmla="*/ 160187 h 1304609"/>
                <a:gd name="connsiteX5" fmla="*/ 0 w 388217"/>
                <a:gd name="connsiteY5" fmla="*/ 0 h 1304609"/>
                <a:gd name="connsiteX6" fmla="*/ 0 w 388217"/>
                <a:gd name="connsiteY6" fmla="*/ 700156 h 1304609"/>
                <a:gd name="connsiteX7" fmla="*/ 1099 w 388217"/>
                <a:gd name="connsiteY7" fmla="*/ 700156 h 130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8217" h="1304609">
                  <a:moveTo>
                    <a:pt x="1099" y="1304609"/>
                  </a:moveTo>
                  <a:lnTo>
                    <a:pt x="384880" y="1144422"/>
                  </a:lnTo>
                  <a:cubicBezTo>
                    <a:pt x="387105" y="968882"/>
                    <a:pt x="385992" y="779993"/>
                    <a:pt x="388217" y="604453"/>
                  </a:cubicBezTo>
                  <a:lnTo>
                    <a:pt x="386527" y="604453"/>
                  </a:lnTo>
                  <a:lnTo>
                    <a:pt x="383781" y="160187"/>
                  </a:lnTo>
                  <a:lnTo>
                    <a:pt x="0" y="0"/>
                  </a:lnTo>
                  <a:lnTo>
                    <a:pt x="0" y="700156"/>
                  </a:lnTo>
                  <a:lnTo>
                    <a:pt x="1099" y="700156"/>
                  </a:lnTo>
                  <a:close/>
                </a:path>
              </a:pathLst>
            </a:custGeom>
            <a:solidFill>
              <a:schemeClr val="bg1">
                <a:lumMod val="50000"/>
                <a:alpha val="37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1854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789672D-F936-4799-BAA5-5C55C04AD358}"/>
              </a:ext>
            </a:extLst>
          </p:cNvPr>
          <p:cNvCxnSpPr/>
          <p:nvPr/>
        </p:nvCxnSpPr>
        <p:spPr>
          <a:xfrm>
            <a:off x="5175198" y="3006631"/>
            <a:ext cx="0" cy="7685182"/>
          </a:xfrm>
          <a:prstGeom prst="line">
            <a:avLst/>
          </a:prstGeom>
          <a:ln w="28575">
            <a:solidFill>
              <a:srgbClr val="606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Subtitle 2">
            <a:extLst>
              <a:ext uri="{FF2B5EF4-FFF2-40B4-BE49-F238E27FC236}">
                <a16:creationId xmlns:a16="http://schemas.microsoft.com/office/drawing/2014/main" id="{59DC0792-4B97-4B31-9384-8EFCADAF6799}"/>
              </a:ext>
            </a:extLst>
          </p:cNvPr>
          <p:cNvSpPr/>
          <p:nvPr/>
        </p:nvSpPr>
        <p:spPr>
          <a:xfrm>
            <a:off x="77640" y="4872427"/>
            <a:ext cx="5096373" cy="1378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2020 </a:t>
            </a:r>
            <a:r>
              <a:rPr lang="ar-MA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–</a:t>
            </a:r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2019</a:t>
            </a:r>
            <a:r>
              <a:rPr lang="ar-MA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إسم </a:t>
            </a:r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الشركة / المؤسسة</a:t>
            </a:r>
            <a:endParaRPr lang="fr-FR" sz="1295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المنصب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: 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وصف بعض المهام التي كنت تنجزها في المنص</a:t>
            </a: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ب الموكل لك </a:t>
            </a: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أ</a:t>
            </a: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يضا النتائج التي حققتها</a:t>
            </a:r>
            <a:endParaRPr lang="ar-DZ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أيضا النتائج التي حققتها</a:t>
            </a:r>
            <a:endParaRPr lang="ar-DZ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680216" indent="-198753" algn="r" rtl="1">
              <a:buFont typeface="Wingdings" panose="05000000000000000000" pitchFamily="2" charset="2"/>
              <a:buChar char="§"/>
            </a:pPr>
            <a:r>
              <a:rPr lang="ar-MA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أيضا النتائج التي حققتها</a:t>
            </a:r>
            <a:endParaRPr lang="fr-FR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63" name="Subtitle 2">
            <a:extLst>
              <a:ext uri="{FF2B5EF4-FFF2-40B4-BE49-F238E27FC236}">
                <a16:creationId xmlns:a16="http://schemas.microsoft.com/office/drawing/2014/main" id="{B3175360-CF46-4A49-B524-FD9D1ED48D9C}"/>
              </a:ext>
            </a:extLst>
          </p:cNvPr>
          <p:cNvSpPr/>
          <p:nvPr/>
        </p:nvSpPr>
        <p:spPr>
          <a:xfrm>
            <a:off x="248672" y="7474632"/>
            <a:ext cx="4899684" cy="60270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 fontAlgn="base"/>
            <a:r>
              <a:rPr lang="ar-DZ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2020 </a:t>
            </a:r>
            <a:r>
              <a:rPr lang="ar-MA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–</a:t>
            </a:r>
            <a:r>
              <a:rPr lang="ar-DZ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2019</a:t>
            </a:r>
            <a:r>
              <a:rPr lang="ar-MA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fr-FR" sz="1133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DZ" sz="1295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إسم الكلية أو المدرسة العليا أو المعهد</a:t>
            </a:r>
            <a:endParaRPr lang="fr-FR" sz="1295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478036" indent="-185046" algn="r" rtl="1" fontAlgn="base"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ar-DZ" sz="1295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الدبلوم المحصل عليه وكذلك التخصص: (قم بتغيير هذا النص)</a:t>
            </a:r>
            <a:endParaRPr lang="ar-MA" sz="1295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1DF09E03-82A1-435F-B418-EDCAA60F8433}"/>
              </a:ext>
            </a:extLst>
          </p:cNvPr>
          <p:cNvSpPr/>
          <p:nvPr/>
        </p:nvSpPr>
        <p:spPr>
          <a:xfrm>
            <a:off x="2746485" y="9215992"/>
            <a:ext cx="2185927" cy="1364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  <a:endParaRPr lang="fr-FR" sz="1295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  <a:endParaRPr lang="fr-FR" sz="1295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27C916B-8987-43AB-8324-9B1F4E0B9281}"/>
              </a:ext>
            </a:extLst>
          </p:cNvPr>
          <p:cNvSpPr/>
          <p:nvPr/>
        </p:nvSpPr>
        <p:spPr>
          <a:xfrm>
            <a:off x="167024" y="8909305"/>
            <a:ext cx="2312198" cy="298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المهارات الإحترافية</a:t>
            </a:r>
            <a:endParaRPr lang="fr-FR" sz="1295" b="1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445C6891-05CE-466C-8DEE-BC8D0AD4AD1B}"/>
              </a:ext>
            </a:extLst>
          </p:cNvPr>
          <p:cNvSpPr/>
          <p:nvPr/>
        </p:nvSpPr>
        <p:spPr>
          <a:xfrm>
            <a:off x="217007" y="9214369"/>
            <a:ext cx="2135944" cy="1364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  <a:endParaRPr lang="fr-FR" sz="1295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المهارة 1</a:t>
            </a:r>
            <a:endParaRPr lang="fr-FR" sz="1295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0DC37C-E9B3-4525-99AB-4F05A2E85B84}"/>
              </a:ext>
            </a:extLst>
          </p:cNvPr>
          <p:cNvCxnSpPr>
            <a:cxnSpLocks/>
          </p:cNvCxnSpPr>
          <p:nvPr/>
        </p:nvCxnSpPr>
        <p:spPr>
          <a:xfrm flipH="1">
            <a:off x="2563883" y="9196768"/>
            <a:ext cx="639" cy="1353420"/>
          </a:xfrm>
          <a:prstGeom prst="line">
            <a:avLst/>
          </a:prstGeom>
          <a:ln w="12700">
            <a:solidFill>
              <a:srgbClr val="606060">
                <a:alpha val="88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4A0424D3-F689-4FB2-B12A-237A88F521CC}"/>
              </a:ext>
            </a:extLst>
          </p:cNvPr>
          <p:cNvSpPr/>
          <p:nvPr/>
        </p:nvSpPr>
        <p:spPr>
          <a:xfrm>
            <a:off x="5369132" y="9152756"/>
            <a:ext cx="1942788" cy="388558"/>
          </a:xfrm>
          <a:prstGeom prst="rect">
            <a:avLst/>
          </a:prstGeom>
          <a:solidFill>
            <a:srgbClr val="DADADA"/>
          </a:solidFill>
          <a:ln w="12700">
            <a:solidFill>
              <a:srgbClr val="C5C5C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ar-MA" sz="1400" b="1" dirty="0">
                <a:solidFill>
                  <a:srgbClr val="606060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الإهتمامـات والهوايـات</a:t>
            </a:r>
            <a:endParaRPr lang="fr-FR" sz="1400" b="1" dirty="0">
              <a:solidFill>
                <a:srgbClr val="606060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B4960A9-8149-4719-89AD-5727A347F17B}"/>
              </a:ext>
            </a:extLst>
          </p:cNvPr>
          <p:cNvSpPr/>
          <p:nvPr/>
        </p:nvSpPr>
        <p:spPr>
          <a:xfrm>
            <a:off x="5400204" y="9711319"/>
            <a:ext cx="2002515" cy="93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القراءة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الرياضة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السفر</a:t>
            </a:r>
          </a:p>
          <a:p>
            <a:pPr marL="185046" indent="-185046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295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الأنترنت</a:t>
            </a:r>
            <a:endParaRPr lang="ar-DZ" sz="1295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0480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253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Tahoma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BESTFREECV.COM</dc:title>
  <dc:creator>YOUSSEF BAHLA</dc:creator>
  <cp:keywords>FREE CV</cp:keywords>
  <cp:lastModifiedBy>YOUSSEF BAHLA</cp:lastModifiedBy>
  <cp:revision>291</cp:revision>
  <dcterms:created xsi:type="dcterms:W3CDTF">2015-07-03T12:55:42Z</dcterms:created>
  <dcterms:modified xsi:type="dcterms:W3CDTF">2021-01-19T11:03:15Z</dcterms:modified>
  <cp:category>CV</cp:category>
</cp:coreProperties>
</file>