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5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606060"/>
    <a:srgbClr val="DADADA"/>
    <a:srgbClr val="744143"/>
    <a:srgbClr val="D5B471"/>
    <a:srgbClr val="157C81"/>
    <a:srgbClr val="E0E0E0"/>
    <a:srgbClr val="97B5D9"/>
    <a:srgbClr val="B9CDE5"/>
    <a:srgbClr val="128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6" autoAdjust="0"/>
    <p:restoredTop sz="94291" autoAdjust="0"/>
  </p:normalViewPr>
  <p:slideViewPr>
    <p:cSldViewPr snapToGrid="0" snapToObjects="1">
      <p:cViewPr>
        <p:scale>
          <a:sx n="118" d="100"/>
          <a:sy n="118" d="100"/>
        </p:scale>
        <p:origin x="240" y="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11-04-1442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9798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4224A8-446E-4CBD-BA33-C4E53B2AE298}"/>
              </a:ext>
            </a:extLst>
          </p:cNvPr>
          <p:cNvGrpSpPr/>
          <p:nvPr/>
        </p:nvGrpSpPr>
        <p:grpSpPr>
          <a:xfrm>
            <a:off x="-9676" y="-9361"/>
            <a:ext cx="6876676" cy="2143333"/>
            <a:chOff x="-9676" y="-9361"/>
            <a:chExt cx="6876676" cy="214333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350A63A-605E-4F21-A7D2-51E71D2FC6D0}"/>
                </a:ext>
              </a:extLst>
            </p:cNvPr>
            <p:cNvSpPr/>
            <p:nvPr/>
          </p:nvSpPr>
          <p:spPr>
            <a:xfrm>
              <a:off x="-3217" y="94476"/>
              <a:ext cx="6865459" cy="2039496"/>
            </a:xfrm>
            <a:custGeom>
              <a:avLst/>
              <a:gdLst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329 w 2197724"/>
                <a:gd name="connsiteY6" fmla="*/ 2925810 h 4988452"/>
                <a:gd name="connsiteX7" fmla="*/ 0 w 2197724"/>
                <a:gd name="connsiteY7" fmla="*/ 0 h 4988452"/>
                <a:gd name="connsiteX0" fmla="*/ 33054 w 2230778"/>
                <a:gd name="connsiteY0" fmla="*/ 0 h 4988452"/>
                <a:gd name="connsiteX1" fmla="*/ 2230778 w 2230778"/>
                <a:gd name="connsiteY1" fmla="*/ 0 h 4988452"/>
                <a:gd name="connsiteX2" fmla="*/ 2230778 w 2230778"/>
                <a:gd name="connsiteY2" fmla="*/ 1228455 h 4988452"/>
                <a:gd name="connsiteX3" fmla="*/ 2230778 w 2230778"/>
                <a:gd name="connsiteY3" fmla="*/ 2925810 h 4988452"/>
                <a:gd name="connsiteX4" fmla="*/ 2230778 w 2230778"/>
                <a:gd name="connsiteY4" fmla="*/ 4988452 h 4988452"/>
                <a:gd name="connsiteX5" fmla="*/ 998357 w 2230778"/>
                <a:gd name="connsiteY5" fmla="*/ 3936476 h 4988452"/>
                <a:gd name="connsiteX6" fmla="*/ 33054 w 2230778"/>
                <a:gd name="connsiteY6" fmla="*/ 0 h 4988452"/>
                <a:gd name="connsiteX0" fmla="*/ 35353 w 2169618"/>
                <a:gd name="connsiteY0" fmla="*/ 0 h 5014374"/>
                <a:gd name="connsiteX1" fmla="*/ 2169618 w 2169618"/>
                <a:gd name="connsiteY1" fmla="*/ 25922 h 5014374"/>
                <a:gd name="connsiteX2" fmla="*/ 2169618 w 2169618"/>
                <a:gd name="connsiteY2" fmla="*/ 1254377 h 5014374"/>
                <a:gd name="connsiteX3" fmla="*/ 2169618 w 2169618"/>
                <a:gd name="connsiteY3" fmla="*/ 2951732 h 5014374"/>
                <a:gd name="connsiteX4" fmla="*/ 2169618 w 2169618"/>
                <a:gd name="connsiteY4" fmla="*/ 5014374 h 5014374"/>
                <a:gd name="connsiteX5" fmla="*/ 937197 w 2169618"/>
                <a:gd name="connsiteY5" fmla="*/ 3962398 h 5014374"/>
                <a:gd name="connsiteX6" fmla="*/ 35353 w 2169618"/>
                <a:gd name="connsiteY6" fmla="*/ 0 h 5014374"/>
                <a:gd name="connsiteX0" fmla="*/ 179645 w 2313910"/>
                <a:gd name="connsiteY0" fmla="*/ 0 h 5014374"/>
                <a:gd name="connsiteX1" fmla="*/ 2313910 w 2313910"/>
                <a:gd name="connsiteY1" fmla="*/ 25922 h 5014374"/>
                <a:gd name="connsiteX2" fmla="*/ 2313910 w 2313910"/>
                <a:gd name="connsiteY2" fmla="*/ 1254377 h 5014374"/>
                <a:gd name="connsiteX3" fmla="*/ 2313910 w 2313910"/>
                <a:gd name="connsiteY3" fmla="*/ 2951732 h 5014374"/>
                <a:gd name="connsiteX4" fmla="*/ 2313910 w 2313910"/>
                <a:gd name="connsiteY4" fmla="*/ 5014374 h 5014374"/>
                <a:gd name="connsiteX5" fmla="*/ 1081489 w 2313910"/>
                <a:gd name="connsiteY5" fmla="*/ 3962398 h 5014374"/>
                <a:gd name="connsiteX6" fmla="*/ 221522 w 2313910"/>
                <a:gd name="connsiteY6" fmla="*/ 1047883 h 5014374"/>
                <a:gd name="connsiteX7" fmla="*/ 179645 w 2313910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1137"/>
                <a:gd name="connsiteY0" fmla="*/ 0 h 5014374"/>
                <a:gd name="connsiteX1" fmla="*/ 2351137 w 2351137"/>
                <a:gd name="connsiteY1" fmla="*/ 25922 h 5014374"/>
                <a:gd name="connsiteX2" fmla="*/ 2351137 w 2351137"/>
                <a:gd name="connsiteY2" fmla="*/ 1254377 h 5014374"/>
                <a:gd name="connsiteX3" fmla="*/ 2351137 w 2351137"/>
                <a:gd name="connsiteY3" fmla="*/ 2951732 h 5014374"/>
                <a:gd name="connsiteX4" fmla="*/ 2351137 w 2351137"/>
                <a:gd name="connsiteY4" fmla="*/ 5014374 h 5014374"/>
                <a:gd name="connsiteX5" fmla="*/ 1118716 w 2351137"/>
                <a:gd name="connsiteY5" fmla="*/ 3962398 h 5014374"/>
                <a:gd name="connsiteX6" fmla="*/ 160035 w 2351137"/>
                <a:gd name="connsiteY6" fmla="*/ 4262218 h 5014374"/>
                <a:gd name="connsiteX7" fmla="*/ 216872 w 2351137"/>
                <a:gd name="connsiteY7" fmla="*/ 0 h 5014374"/>
                <a:gd name="connsiteX0" fmla="*/ 216872 w 2358188"/>
                <a:gd name="connsiteY0" fmla="*/ 0 h 4781077"/>
                <a:gd name="connsiteX1" fmla="*/ 2351137 w 2358188"/>
                <a:gd name="connsiteY1" fmla="*/ 25922 h 4781077"/>
                <a:gd name="connsiteX2" fmla="*/ 2351137 w 2358188"/>
                <a:gd name="connsiteY2" fmla="*/ 1254377 h 4781077"/>
                <a:gd name="connsiteX3" fmla="*/ 2351137 w 2358188"/>
                <a:gd name="connsiteY3" fmla="*/ 2951732 h 4781077"/>
                <a:gd name="connsiteX4" fmla="*/ 2358188 w 2358188"/>
                <a:gd name="connsiteY4" fmla="*/ 4781077 h 4781077"/>
                <a:gd name="connsiteX5" fmla="*/ 1118716 w 2358188"/>
                <a:gd name="connsiteY5" fmla="*/ 3962398 h 4781077"/>
                <a:gd name="connsiteX6" fmla="*/ 160035 w 2358188"/>
                <a:gd name="connsiteY6" fmla="*/ 4262218 h 4781077"/>
                <a:gd name="connsiteX7" fmla="*/ 216872 w 2358188"/>
                <a:gd name="connsiteY7" fmla="*/ 0 h 4781077"/>
                <a:gd name="connsiteX0" fmla="*/ 216872 w 2358188"/>
                <a:gd name="connsiteY0" fmla="*/ 0 h 4829519"/>
                <a:gd name="connsiteX1" fmla="*/ 2351137 w 2358188"/>
                <a:gd name="connsiteY1" fmla="*/ 25922 h 4829519"/>
                <a:gd name="connsiteX2" fmla="*/ 2351137 w 2358188"/>
                <a:gd name="connsiteY2" fmla="*/ 1254377 h 4829519"/>
                <a:gd name="connsiteX3" fmla="*/ 2351137 w 2358188"/>
                <a:gd name="connsiteY3" fmla="*/ 2951732 h 4829519"/>
                <a:gd name="connsiteX4" fmla="*/ 2358188 w 2358188"/>
                <a:gd name="connsiteY4" fmla="*/ 4781077 h 4829519"/>
                <a:gd name="connsiteX5" fmla="*/ 1118716 w 2358188"/>
                <a:gd name="connsiteY5" fmla="*/ 3962398 h 4829519"/>
                <a:gd name="connsiteX6" fmla="*/ 160035 w 2358188"/>
                <a:gd name="connsiteY6" fmla="*/ 4262218 h 4829519"/>
                <a:gd name="connsiteX7" fmla="*/ 216872 w 2358188"/>
                <a:gd name="connsiteY7" fmla="*/ 0 h 4829519"/>
                <a:gd name="connsiteX0" fmla="*/ 167259 w 2308575"/>
                <a:gd name="connsiteY0" fmla="*/ 0 h 4829519"/>
                <a:gd name="connsiteX1" fmla="*/ 2301524 w 2308575"/>
                <a:gd name="connsiteY1" fmla="*/ 25922 h 4829519"/>
                <a:gd name="connsiteX2" fmla="*/ 2301524 w 2308575"/>
                <a:gd name="connsiteY2" fmla="*/ 1254377 h 4829519"/>
                <a:gd name="connsiteX3" fmla="*/ 2301524 w 2308575"/>
                <a:gd name="connsiteY3" fmla="*/ 2951732 h 4829519"/>
                <a:gd name="connsiteX4" fmla="*/ 2308575 w 2308575"/>
                <a:gd name="connsiteY4" fmla="*/ 4781077 h 4829519"/>
                <a:gd name="connsiteX5" fmla="*/ 1069103 w 2308575"/>
                <a:gd name="connsiteY5" fmla="*/ 3962398 h 4829519"/>
                <a:gd name="connsiteX6" fmla="*/ 110422 w 2308575"/>
                <a:gd name="connsiteY6" fmla="*/ 4262218 h 4829519"/>
                <a:gd name="connsiteX7" fmla="*/ 167259 w 2308575"/>
                <a:gd name="connsiteY7" fmla="*/ 0 h 4829519"/>
                <a:gd name="connsiteX0" fmla="*/ 56837 w 2198153"/>
                <a:gd name="connsiteY0" fmla="*/ 0 h 4829519"/>
                <a:gd name="connsiteX1" fmla="*/ 2191102 w 2198153"/>
                <a:gd name="connsiteY1" fmla="*/ 25922 h 4829519"/>
                <a:gd name="connsiteX2" fmla="*/ 2191102 w 2198153"/>
                <a:gd name="connsiteY2" fmla="*/ 1254377 h 4829519"/>
                <a:gd name="connsiteX3" fmla="*/ 2191102 w 2198153"/>
                <a:gd name="connsiteY3" fmla="*/ 2951732 h 4829519"/>
                <a:gd name="connsiteX4" fmla="*/ 2198153 w 2198153"/>
                <a:gd name="connsiteY4" fmla="*/ 4781077 h 4829519"/>
                <a:gd name="connsiteX5" fmla="*/ 958681 w 2198153"/>
                <a:gd name="connsiteY5" fmla="*/ 3962398 h 4829519"/>
                <a:gd name="connsiteX6" fmla="*/ 0 w 2198153"/>
                <a:gd name="connsiteY6" fmla="*/ 4262218 h 4829519"/>
                <a:gd name="connsiteX7" fmla="*/ 56837 w 2198153"/>
                <a:gd name="connsiteY7" fmla="*/ 0 h 4829519"/>
                <a:gd name="connsiteX0" fmla="*/ 56837 w 2192460"/>
                <a:gd name="connsiteY0" fmla="*/ 0 h 4798815"/>
                <a:gd name="connsiteX1" fmla="*/ 2191102 w 2192460"/>
                <a:gd name="connsiteY1" fmla="*/ 25922 h 4798815"/>
                <a:gd name="connsiteX2" fmla="*/ 2191102 w 2192460"/>
                <a:gd name="connsiteY2" fmla="*/ 1254377 h 4798815"/>
                <a:gd name="connsiteX3" fmla="*/ 2191102 w 2192460"/>
                <a:gd name="connsiteY3" fmla="*/ 2951732 h 4798815"/>
                <a:gd name="connsiteX4" fmla="*/ 2192460 w 2192460"/>
                <a:gd name="connsiteY4" fmla="*/ 4747590 h 4798815"/>
                <a:gd name="connsiteX5" fmla="*/ 958681 w 2192460"/>
                <a:gd name="connsiteY5" fmla="*/ 3962398 h 4798815"/>
                <a:gd name="connsiteX6" fmla="*/ 0 w 2192460"/>
                <a:gd name="connsiteY6" fmla="*/ 4262218 h 4798815"/>
                <a:gd name="connsiteX7" fmla="*/ 56837 w 2192460"/>
                <a:gd name="connsiteY7" fmla="*/ 0 h 4798815"/>
                <a:gd name="connsiteX0" fmla="*/ 61391 w 2197014"/>
                <a:gd name="connsiteY0" fmla="*/ 0 h 4798815"/>
                <a:gd name="connsiteX1" fmla="*/ 2195656 w 2197014"/>
                <a:gd name="connsiteY1" fmla="*/ 25922 h 4798815"/>
                <a:gd name="connsiteX2" fmla="*/ 2195656 w 2197014"/>
                <a:gd name="connsiteY2" fmla="*/ 1254377 h 4798815"/>
                <a:gd name="connsiteX3" fmla="*/ 2195656 w 2197014"/>
                <a:gd name="connsiteY3" fmla="*/ 2951732 h 4798815"/>
                <a:gd name="connsiteX4" fmla="*/ 2197014 w 2197014"/>
                <a:gd name="connsiteY4" fmla="*/ 4747590 h 4798815"/>
                <a:gd name="connsiteX5" fmla="*/ 963235 w 2197014"/>
                <a:gd name="connsiteY5" fmla="*/ 3962398 h 4798815"/>
                <a:gd name="connsiteX6" fmla="*/ 0 w 2197014"/>
                <a:gd name="connsiteY6" fmla="*/ 4228730 h 4798815"/>
                <a:gd name="connsiteX7" fmla="*/ 61391 w 2197014"/>
                <a:gd name="connsiteY7" fmla="*/ 0 h 4798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7014" h="4798815">
                  <a:moveTo>
                    <a:pt x="61391" y="0"/>
                  </a:moveTo>
                  <a:lnTo>
                    <a:pt x="2195656" y="25922"/>
                  </a:lnTo>
                  <a:lnTo>
                    <a:pt x="2195656" y="1254377"/>
                  </a:lnTo>
                  <a:lnTo>
                    <a:pt x="2195656" y="2951732"/>
                  </a:lnTo>
                  <a:cubicBezTo>
                    <a:pt x="2198006" y="3561514"/>
                    <a:pt x="2194664" y="4137808"/>
                    <a:pt x="2197014" y="4747590"/>
                  </a:cubicBezTo>
                  <a:cubicBezTo>
                    <a:pt x="1344929" y="4938348"/>
                    <a:pt x="1187840" y="4578655"/>
                    <a:pt x="963235" y="3962398"/>
                  </a:cubicBezTo>
                  <a:cubicBezTo>
                    <a:pt x="614504" y="3301316"/>
                    <a:pt x="203189" y="4085547"/>
                    <a:pt x="0" y="4228730"/>
                  </a:cubicBezTo>
                  <a:cubicBezTo>
                    <a:pt x="15391" y="2349993"/>
                    <a:pt x="8802" y="1596040"/>
                    <a:pt x="6139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41CBE74E-0E48-49C8-AEE8-EBFAEAD9A0CD}"/>
                </a:ext>
              </a:extLst>
            </p:cNvPr>
            <p:cNvSpPr/>
            <p:nvPr/>
          </p:nvSpPr>
          <p:spPr>
            <a:xfrm>
              <a:off x="-9676" y="-9361"/>
              <a:ext cx="6876676" cy="2120091"/>
            </a:xfrm>
            <a:custGeom>
              <a:avLst/>
              <a:gdLst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308643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1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  <a:gd name="connsiteX0" fmla="*/ 0 w 2197724"/>
                <a:gd name="connsiteY0" fmla="*/ 0 h 4988452"/>
                <a:gd name="connsiteX1" fmla="*/ 2197724 w 2197724"/>
                <a:gd name="connsiteY1" fmla="*/ 0 h 4988452"/>
                <a:gd name="connsiteX2" fmla="*/ 2197724 w 2197724"/>
                <a:gd name="connsiteY2" fmla="*/ 1228455 h 4988452"/>
                <a:gd name="connsiteX3" fmla="*/ 2197724 w 2197724"/>
                <a:gd name="connsiteY3" fmla="*/ 2925810 h 4988452"/>
                <a:gd name="connsiteX4" fmla="*/ 2197724 w 2197724"/>
                <a:gd name="connsiteY4" fmla="*/ 4988452 h 4988452"/>
                <a:gd name="connsiteX5" fmla="*/ 965303 w 2197724"/>
                <a:gd name="connsiteY5" fmla="*/ 3936476 h 4988452"/>
                <a:gd name="connsiteX6" fmla="*/ 2275 w 2197724"/>
                <a:gd name="connsiteY6" fmla="*/ 4460308 h 4988452"/>
                <a:gd name="connsiteX7" fmla="*/ 329 w 2197724"/>
                <a:gd name="connsiteY7" fmla="*/ 2925810 h 4988452"/>
                <a:gd name="connsiteX8" fmla="*/ 0 w 2197724"/>
                <a:gd name="connsiteY8" fmla="*/ 2925810 h 4988452"/>
                <a:gd name="connsiteX9" fmla="*/ 0 w 2197724"/>
                <a:gd name="connsiteY9" fmla="*/ 0 h 498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7724" h="4988452">
                  <a:moveTo>
                    <a:pt x="0" y="0"/>
                  </a:moveTo>
                  <a:lnTo>
                    <a:pt x="2197724" y="0"/>
                  </a:lnTo>
                  <a:lnTo>
                    <a:pt x="2197724" y="1228455"/>
                  </a:lnTo>
                  <a:lnTo>
                    <a:pt x="2197724" y="2925810"/>
                  </a:lnTo>
                  <a:lnTo>
                    <a:pt x="2197724" y="4988452"/>
                  </a:lnTo>
                  <a:cubicBezTo>
                    <a:pt x="1317435" y="4660769"/>
                    <a:pt x="1189908" y="4552733"/>
                    <a:pt x="965303" y="3936476"/>
                  </a:cubicBezTo>
                  <a:cubicBezTo>
                    <a:pt x="659828" y="3193640"/>
                    <a:pt x="174901" y="4281579"/>
                    <a:pt x="2275" y="4460308"/>
                  </a:cubicBezTo>
                  <a:cubicBezTo>
                    <a:pt x="2384" y="3948809"/>
                    <a:pt x="220" y="3437309"/>
                    <a:pt x="329" y="2925810"/>
                  </a:cubicBezTo>
                  <a:lnTo>
                    <a:pt x="0" y="2925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87700" y="3764504"/>
            <a:ext cx="2304000" cy="360000"/>
          </a:xfrm>
          <a:prstGeom prst="rect">
            <a:avLst/>
          </a:prstGeom>
          <a:solidFill>
            <a:srgbClr val="157C81"/>
          </a:solidFill>
          <a:ln w="317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خبـرات العمـل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46F589B-9292-4448-99E2-17E655BB4D42}"/>
              </a:ext>
            </a:extLst>
          </p:cNvPr>
          <p:cNvSpPr/>
          <p:nvPr/>
        </p:nvSpPr>
        <p:spPr>
          <a:xfrm>
            <a:off x="2287700" y="5156729"/>
            <a:ext cx="2304000" cy="360000"/>
          </a:xfrm>
          <a:prstGeom prst="rect">
            <a:avLst/>
          </a:prstGeom>
          <a:solidFill>
            <a:srgbClr val="157C81"/>
          </a:solidFill>
          <a:ln w="317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المؤهلات التعليمية</a:t>
            </a:r>
            <a:endParaRPr lang="fr-FR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47315" y="8146428"/>
            <a:ext cx="1980000" cy="360000"/>
          </a:xfrm>
          <a:prstGeom prst="rect">
            <a:avLst/>
          </a:prstGeom>
          <a:solidFill>
            <a:srgbClr val="157C81"/>
          </a:solidFill>
          <a:ln w="317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</a:t>
            </a:r>
            <a:r>
              <a:rPr lang="ar-DZ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ــ</a:t>
            </a:r>
            <a:r>
              <a:rPr lang="ar-MA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ارات</a:t>
            </a:r>
            <a:endParaRPr lang="fr-FR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2287700" y="6893381"/>
            <a:ext cx="2304000" cy="360000"/>
          </a:xfrm>
          <a:prstGeom prst="rect">
            <a:avLst/>
          </a:prstGeom>
          <a:solidFill>
            <a:srgbClr val="157C81"/>
          </a:solidFill>
          <a:ln w="317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اللغـات</a:t>
            </a:r>
            <a:endParaRPr lang="fr-FR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93FDCD-BC62-46F0-9D32-C0029FD5E0F1}"/>
              </a:ext>
            </a:extLst>
          </p:cNvPr>
          <p:cNvSpPr/>
          <p:nvPr/>
        </p:nvSpPr>
        <p:spPr>
          <a:xfrm>
            <a:off x="2973469" y="8660138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ECCC0A05-D52E-4D42-8050-D869688479DD}"/>
              </a:ext>
            </a:extLst>
          </p:cNvPr>
          <p:cNvGrpSpPr/>
          <p:nvPr/>
        </p:nvGrpSpPr>
        <p:grpSpPr>
          <a:xfrm>
            <a:off x="231858" y="5731545"/>
            <a:ext cx="6281676" cy="419468"/>
            <a:chOff x="-875684" y="6405767"/>
            <a:chExt cx="6281676" cy="419468"/>
          </a:xfrm>
        </p:grpSpPr>
        <p:sp>
          <p:nvSpPr>
            <p:cNvPr id="194" name="Subtitle 2">
              <a:extLst>
                <a:ext uri="{FF2B5EF4-FFF2-40B4-BE49-F238E27FC236}">
                  <a16:creationId xmlns:a16="http://schemas.microsoft.com/office/drawing/2014/main" id="{7D4ECB9D-0522-4605-877E-70CFBA5C6F5D}"/>
                </a:ext>
              </a:extLst>
            </p:cNvPr>
            <p:cNvSpPr/>
            <p:nvPr/>
          </p:nvSpPr>
          <p:spPr>
            <a:xfrm>
              <a:off x="-875684" y="6405767"/>
              <a:ext cx="6281676" cy="41946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ctr" rtl="1" fontAlgn="base"/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fr-FR" sz="10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ar-DZ" sz="11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الكلية أو المدرسة العليا أو المعهد, قم بتغيير النص</a:t>
              </a:r>
              <a:endParaRPr lang="ar-MA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rtl="1" fontAlgn="base">
                <a:tabLst>
                  <a:tab pos="0" algn="l"/>
                </a:tabLst>
              </a:pPr>
              <a:r>
                <a:rPr lang="ar-DZ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AF5C3D7-0A66-4B7C-B587-0753BF4F072D}"/>
                </a:ext>
              </a:extLst>
            </p:cNvPr>
            <p:cNvSpPr txBox="1"/>
            <p:nvPr/>
          </p:nvSpPr>
          <p:spPr>
            <a:xfrm>
              <a:off x="533146" y="6511295"/>
              <a:ext cx="65" cy="215444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ctr"/>
              <a:endParaRPr lang="fr-FR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99615D-B28F-4583-8281-4ECB743B0EBB}"/>
              </a:ext>
            </a:extLst>
          </p:cNvPr>
          <p:cNvGrpSpPr/>
          <p:nvPr/>
        </p:nvGrpSpPr>
        <p:grpSpPr>
          <a:xfrm>
            <a:off x="2599544" y="8998639"/>
            <a:ext cx="1791727" cy="58533"/>
            <a:chOff x="4916700" y="4719013"/>
            <a:chExt cx="1791727" cy="58533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4D4FDF3-8C73-4D20-9E03-917BF6F44D5B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BD6C39A2-7083-4E4B-963C-7A76F712585C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AA8745BB-B883-418F-A776-1053A44555E2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673C3E6F-9551-45F0-A6D2-386739B54565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4FDF99E1-0BE8-4013-B122-37F563BBC6D9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B2A2DB58-B75E-461B-BC33-81268A443A1E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E150D84-A9E5-49D5-8FB8-CB3A321CAD80}"/>
              </a:ext>
            </a:extLst>
          </p:cNvPr>
          <p:cNvSpPr/>
          <p:nvPr/>
        </p:nvSpPr>
        <p:spPr>
          <a:xfrm>
            <a:off x="2982354" y="7454541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الإنجليزية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85F26314-8815-4297-ADEA-997126EBC66A}"/>
              </a:ext>
            </a:extLst>
          </p:cNvPr>
          <p:cNvGrpSpPr/>
          <p:nvPr/>
        </p:nvGrpSpPr>
        <p:grpSpPr>
          <a:xfrm>
            <a:off x="2608429" y="7804455"/>
            <a:ext cx="1791727" cy="58533"/>
            <a:chOff x="4916700" y="4719013"/>
            <a:chExt cx="1791727" cy="58533"/>
          </a:xfrm>
        </p:grpSpPr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C459D65-D7E8-4A35-B151-655304805F19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2BEBE6D7-332E-4BC0-828A-5F22AB882513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031A8F5C-98B8-40DE-8C32-B94928EBF50A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FDB588A8-FCDF-41E9-BB89-B1A42C217292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6DFFEFEE-EA16-4F3A-A22A-BC8BBA2343B1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4DCADA14-0A7E-4A78-842D-814BF9B08D59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BE45530-D57B-4601-9002-A428F71BAAD3}"/>
              </a:ext>
            </a:extLst>
          </p:cNvPr>
          <p:cNvSpPr/>
          <p:nvPr/>
        </p:nvSpPr>
        <p:spPr>
          <a:xfrm>
            <a:off x="717656" y="7444287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الفرنسية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591FB476-53D5-4AEB-B0D2-7A49795538EA}"/>
              </a:ext>
            </a:extLst>
          </p:cNvPr>
          <p:cNvGrpSpPr/>
          <p:nvPr/>
        </p:nvGrpSpPr>
        <p:grpSpPr>
          <a:xfrm>
            <a:off x="343731" y="7794201"/>
            <a:ext cx="1791727" cy="58533"/>
            <a:chOff x="4916700" y="4719013"/>
            <a:chExt cx="1791727" cy="58533"/>
          </a:xfrm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B9666ED1-778B-4185-8D02-18DD07237D2B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1" name="Rectangle: Rounded Corners 240">
              <a:extLst>
                <a:ext uri="{FF2B5EF4-FFF2-40B4-BE49-F238E27FC236}">
                  <a16:creationId xmlns:a16="http://schemas.microsoft.com/office/drawing/2014/main" id="{0E0AFC2A-9450-4F48-AFCE-8AF48FAE75BF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7EBB4D8F-A3F4-4DAC-AF4D-F2DA119E0F25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3" name="Rectangle: Rounded Corners 242">
              <a:extLst>
                <a:ext uri="{FF2B5EF4-FFF2-40B4-BE49-F238E27FC236}">
                  <a16:creationId xmlns:a16="http://schemas.microsoft.com/office/drawing/2014/main" id="{BDD8E554-06BE-4572-A3C3-9EDFEEDA68F8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Rectangle: Rounded Corners 243">
              <a:extLst>
                <a:ext uri="{FF2B5EF4-FFF2-40B4-BE49-F238E27FC236}">
                  <a16:creationId xmlns:a16="http://schemas.microsoft.com/office/drawing/2014/main" id="{5CD51E40-A327-4A85-BE09-8A45ECF32543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D10055B6-3183-4A99-9059-3ACC6EAA018F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C03539D-5E4A-42B6-AE82-E8E0600722A6}"/>
              </a:ext>
            </a:extLst>
          </p:cNvPr>
          <p:cNvSpPr/>
          <p:nvPr/>
        </p:nvSpPr>
        <p:spPr>
          <a:xfrm>
            <a:off x="3759" y="195546"/>
            <a:ext cx="5068869" cy="44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ar-D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يوسف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D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باحلــى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E364DDBB-D9FE-46AF-BE9B-B6C9C68E7722}"/>
              </a:ext>
            </a:extLst>
          </p:cNvPr>
          <p:cNvSpPr/>
          <p:nvPr/>
        </p:nvSpPr>
        <p:spPr>
          <a:xfrm>
            <a:off x="-9676" y="607539"/>
            <a:ext cx="5068869" cy="3011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DZ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مصمم جرافيك</a:t>
            </a: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66DF673-458D-473B-8221-1017AC908876}"/>
              </a:ext>
            </a:extLst>
          </p:cNvPr>
          <p:cNvGrpSpPr/>
          <p:nvPr/>
        </p:nvGrpSpPr>
        <p:grpSpPr>
          <a:xfrm>
            <a:off x="722477" y="913980"/>
            <a:ext cx="3682823" cy="542414"/>
            <a:chOff x="3896841" y="930235"/>
            <a:chExt cx="3682823" cy="542414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3E582EC-2853-40CA-8A76-7B1FC2679D23}"/>
                </a:ext>
              </a:extLst>
            </p:cNvPr>
            <p:cNvGrpSpPr/>
            <p:nvPr/>
          </p:nvGrpSpPr>
          <p:grpSpPr>
            <a:xfrm>
              <a:off x="3896841" y="930235"/>
              <a:ext cx="3375667" cy="529795"/>
              <a:chOff x="2363035" y="932455"/>
              <a:chExt cx="3375667" cy="529795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1AF098E6-17AC-4B58-A294-24A80FEDA44A}"/>
                  </a:ext>
                </a:extLst>
              </p:cNvPr>
              <p:cNvSpPr/>
              <p:nvPr/>
            </p:nvSpPr>
            <p:spPr>
              <a:xfrm>
                <a:off x="4874684" y="987556"/>
                <a:ext cx="864018" cy="164789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11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السعودية </a:t>
                </a:r>
                <a:r>
                  <a:rPr lang="ar-MA" sz="11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  <a:r>
                  <a:rPr lang="ar-DZ" sz="11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جدة</a:t>
                </a:r>
                <a:endParaRPr lang="fr-FR" sz="11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F898B7F-096E-4544-B7CD-A6CAD15F599F}"/>
                  </a:ext>
                </a:extLst>
              </p:cNvPr>
              <p:cNvSpPr/>
              <p:nvPr/>
            </p:nvSpPr>
            <p:spPr>
              <a:xfrm>
                <a:off x="4712780" y="1292973"/>
                <a:ext cx="10259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1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+212600000000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63669BE-CB4E-4D3C-8817-DD3D85F04AF7}"/>
                  </a:ext>
                </a:extLst>
              </p:cNvPr>
              <p:cNvSpPr/>
              <p:nvPr/>
            </p:nvSpPr>
            <p:spPr>
              <a:xfrm>
                <a:off x="2363035" y="1292906"/>
                <a:ext cx="1551707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1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Contact@Bestfreecv.com</a:t>
                </a:r>
                <a:endParaRPr lang="fr-FR" sz="11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7CC94C57-74F6-455C-8ECB-F8E1C2EDD7E3}"/>
                  </a:ext>
                </a:extLst>
              </p:cNvPr>
              <p:cNvSpPr/>
              <p:nvPr/>
            </p:nvSpPr>
            <p:spPr>
              <a:xfrm>
                <a:off x="3219039" y="993102"/>
                <a:ext cx="695703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/bestfreecv</a:t>
                </a:r>
                <a:endParaRPr lang="fr-FR" sz="11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4F72FE74-EB9B-4E54-B75F-0B02BCCAE775}"/>
                  </a:ext>
                </a:extLst>
              </p:cNvPr>
              <p:cNvSpPr/>
              <p:nvPr/>
            </p:nvSpPr>
            <p:spPr>
              <a:xfrm>
                <a:off x="3983821" y="932455"/>
                <a:ext cx="193963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6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</a:t>
                </a:r>
                <a:endParaRPr lang="fr-FR" sz="16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9" name="شكل حر 78">
              <a:extLst>
                <a:ext uri="{FF2B5EF4-FFF2-40B4-BE49-F238E27FC236}">
                  <a16:creationId xmlns:a16="http://schemas.microsoft.com/office/drawing/2014/main" id="{4D754ACC-62D8-473F-8C8A-C2B0DECDAE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92572" y="976008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1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شكل حر 85">
              <a:extLst>
                <a:ext uri="{FF2B5EF4-FFF2-40B4-BE49-F238E27FC236}">
                  <a16:creationId xmlns:a16="http://schemas.microsoft.com/office/drawing/2014/main" id="{09A38993-7CBE-4D4F-9F63-2D518EF6D8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25657" y="1306880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1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FAD5729-7D48-498C-84F4-7042CEE3D2F1}"/>
                </a:ext>
              </a:extLst>
            </p:cNvPr>
            <p:cNvSpPr/>
            <p:nvPr/>
          </p:nvSpPr>
          <p:spPr>
            <a:xfrm>
              <a:off x="7380806" y="1273791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MA" sz="11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CA500F-7C4F-44D3-B978-8158EB91D2C1}"/>
              </a:ext>
            </a:extLst>
          </p:cNvPr>
          <p:cNvSpPr/>
          <p:nvPr/>
        </p:nvSpPr>
        <p:spPr>
          <a:xfrm>
            <a:off x="-12814" y="9752245"/>
            <a:ext cx="6876675" cy="153755"/>
          </a:xfrm>
          <a:prstGeom prst="rect">
            <a:avLst/>
          </a:prstGeom>
          <a:solidFill>
            <a:srgbClr val="157C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Text Box 5">
            <a:extLst>
              <a:ext uri="{FF2B5EF4-FFF2-40B4-BE49-F238E27FC236}">
                <a16:creationId xmlns:a16="http://schemas.microsoft.com/office/drawing/2014/main" id="{C8D0C7FA-3C4C-4CCE-861E-0BCE6D431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57" y="2842493"/>
            <a:ext cx="6394286" cy="75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مكن 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إ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نشاء سيرة ذاتية بمفرده. مهتم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ة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مكن 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إ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نشاء سيرة ذاتية</a:t>
            </a:r>
            <a:endParaRPr lang="fr-F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D748F72-B00A-48D9-96D1-1801236BF7D0}"/>
              </a:ext>
            </a:extLst>
          </p:cNvPr>
          <p:cNvSpPr/>
          <p:nvPr/>
        </p:nvSpPr>
        <p:spPr>
          <a:xfrm>
            <a:off x="2287700" y="2282642"/>
            <a:ext cx="2304000" cy="360000"/>
          </a:xfrm>
          <a:prstGeom prst="rect">
            <a:avLst/>
          </a:prstGeom>
          <a:solidFill>
            <a:srgbClr val="157C81"/>
          </a:solidFill>
          <a:ln w="317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ملفي الشخصي</a:t>
            </a:r>
            <a:endParaRPr lang="ar-MA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8B2571B-F44B-4AB3-94F9-CE3B55BEB3D0}"/>
              </a:ext>
            </a:extLst>
          </p:cNvPr>
          <p:cNvGrpSpPr/>
          <p:nvPr/>
        </p:nvGrpSpPr>
        <p:grpSpPr>
          <a:xfrm>
            <a:off x="270288" y="6327693"/>
            <a:ext cx="6281676" cy="419468"/>
            <a:chOff x="-875684" y="6315827"/>
            <a:chExt cx="6281676" cy="419468"/>
          </a:xfrm>
        </p:grpSpPr>
        <p:sp>
          <p:nvSpPr>
            <p:cNvPr id="89" name="Subtitle 2">
              <a:extLst>
                <a:ext uri="{FF2B5EF4-FFF2-40B4-BE49-F238E27FC236}">
                  <a16:creationId xmlns:a16="http://schemas.microsoft.com/office/drawing/2014/main" id="{D6D3EA14-E6F1-412F-8998-9C6451ED5069}"/>
                </a:ext>
              </a:extLst>
            </p:cNvPr>
            <p:cNvSpPr/>
            <p:nvPr/>
          </p:nvSpPr>
          <p:spPr>
            <a:xfrm>
              <a:off x="-875684" y="6315827"/>
              <a:ext cx="6281676" cy="41946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spAutoFit/>
            </a:bodyPr>
            <a:lstStyle/>
            <a:p>
              <a:pPr algn="ctr" rtl="1" fontAlgn="base"/>
              <a:r>
                <a:rPr lang="ar-DZ" sz="1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 </a:t>
              </a:r>
              <a:r>
                <a:rPr lang="ar-MA" sz="1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ar-DZ" sz="1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2019</a:t>
              </a:r>
              <a:r>
                <a:rPr lang="ar-MA" sz="1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fr-FR" sz="10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ar-DZ" sz="110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إسم الكلية أو المدرسة العليا أو المعهد, قم بتغيير النص</a:t>
              </a:r>
              <a:endParaRPr lang="ar-MA" sz="11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rtl="1" fontAlgn="base">
                <a:tabLst>
                  <a:tab pos="0" algn="l"/>
                </a:tabLst>
              </a:pPr>
              <a:r>
                <a:rPr lang="ar-DZ" sz="11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الدبلوم المحصل عليه وكذلك التخصص: قم بتغيير هذا النص بمعلوماتك الصحيحة</a:t>
              </a:r>
              <a:endPara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2A5EEBF-7591-432A-B1A2-4FBB791758FC}"/>
                </a:ext>
              </a:extLst>
            </p:cNvPr>
            <p:cNvSpPr txBox="1"/>
            <p:nvPr/>
          </p:nvSpPr>
          <p:spPr>
            <a:xfrm>
              <a:off x="533146" y="6511295"/>
              <a:ext cx="65" cy="215444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ctr"/>
              <a:endParaRPr lang="fr-FR" sz="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134F331E-F095-421C-914A-F25D1C68ED2F}"/>
              </a:ext>
            </a:extLst>
          </p:cNvPr>
          <p:cNvSpPr/>
          <p:nvPr/>
        </p:nvSpPr>
        <p:spPr>
          <a:xfrm>
            <a:off x="5095732" y="7444287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العربية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79B8B51-48D7-4F9F-8486-CE0744834A10}"/>
              </a:ext>
            </a:extLst>
          </p:cNvPr>
          <p:cNvGrpSpPr/>
          <p:nvPr/>
        </p:nvGrpSpPr>
        <p:grpSpPr>
          <a:xfrm>
            <a:off x="4721807" y="7794201"/>
            <a:ext cx="1791727" cy="58533"/>
            <a:chOff x="4916700" y="4719013"/>
            <a:chExt cx="1791727" cy="58533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FF573537-8C18-4317-BBC7-BE384A128CDD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C63D3C7-E3AE-4201-B8C4-56819D019E8D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A133F211-44F6-4DC2-B7F5-9D7522198D65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C67E6DE-E501-4C62-B23D-F428FC81CE9B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8FB15E6B-20FD-4A20-810D-71CF68CAD536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29E11CBB-58AF-440E-8D49-24AED31CC7BE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5783B09-9214-4CB6-B5DE-1B0C9B6A6A72}"/>
              </a:ext>
            </a:extLst>
          </p:cNvPr>
          <p:cNvSpPr/>
          <p:nvPr/>
        </p:nvSpPr>
        <p:spPr>
          <a:xfrm>
            <a:off x="2973469" y="9148533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7D20FE7-DD26-4EBC-A9C7-3BA3CC412B69}"/>
              </a:ext>
            </a:extLst>
          </p:cNvPr>
          <p:cNvGrpSpPr/>
          <p:nvPr/>
        </p:nvGrpSpPr>
        <p:grpSpPr>
          <a:xfrm>
            <a:off x="2599544" y="9510480"/>
            <a:ext cx="1791727" cy="58533"/>
            <a:chOff x="4916700" y="4719013"/>
            <a:chExt cx="1791727" cy="58533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44A42267-2C0C-45BA-A19E-A832BC6BA24B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24A409DB-74C2-4BA9-9120-5E9E202B1D01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6A23F44A-A88F-478E-A0CC-9E794C483AB1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11941C02-A8E5-4F73-8CDD-FF4CC73B97D7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1FD82D64-BB35-4C16-858F-9D7B9FD841FD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26FBD85D-F1CF-402E-84AE-A5016E5905F0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18E89A1-5B97-4424-BD04-252C7ADFFE2F}"/>
              </a:ext>
            </a:extLst>
          </p:cNvPr>
          <p:cNvSpPr/>
          <p:nvPr/>
        </p:nvSpPr>
        <p:spPr>
          <a:xfrm>
            <a:off x="5095732" y="8660138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A892DF-3D0D-449E-A3C1-2FEFCD6B4F03}"/>
              </a:ext>
            </a:extLst>
          </p:cNvPr>
          <p:cNvGrpSpPr/>
          <p:nvPr/>
        </p:nvGrpSpPr>
        <p:grpSpPr>
          <a:xfrm>
            <a:off x="4721807" y="8998639"/>
            <a:ext cx="1791727" cy="58533"/>
            <a:chOff x="4916700" y="4719013"/>
            <a:chExt cx="1791727" cy="58533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D15A99D2-DFE9-4E84-8D30-7573CB191D5A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3A0B2A80-3C20-4D49-B85D-13E3FB93C4CC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3A9B486C-88C5-4EDD-941A-F0F066A27F6E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8ECBF0C7-A82F-4637-9970-EE1F2269425D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A1E1BCEB-A4C0-45FF-87ED-E7BFB7898BCB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D633C8A7-7EC9-44EC-85F1-6CA2B360D168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E72D393-CC6D-4014-AFE4-069742900CBD}"/>
              </a:ext>
            </a:extLst>
          </p:cNvPr>
          <p:cNvSpPr/>
          <p:nvPr/>
        </p:nvSpPr>
        <p:spPr>
          <a:xfrm>
            <a:off x="5095732" y="9148533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CC73946-E454-4040-8BCA-D9924F4825B2}"/>
              </a:ext>
            </a:extLst>
          </p:cNvPr>
          <p:cNvGrpSpPr/>
          <p:nvPr/>
        </p:nvGrpSpPr>
        <p:grpSpPr>
          <a:xfrm>
            <a:off x="4721807" y="9510480"/>
            <a:ext cx="1791727" cy="58533"/>
            <a:chOff x="4916700" y="4719013"/>
            <a:chExt cx="1791727" cy="58533"/>
          </a:xfrm>
        </p:grpSpPr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8225D730-9EA3-4EE0-9C42-9F9CD5B16AF9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Rectangle: Rounded Corners 141">
              <a:extLst>
                <a:ext uri="{FF2B5EF4-FFF2-40B4-BE49-F238E27FC236}">
                  <a16:creationId xmlns:a16="http://schemas.microsoft.com/office/drawing/2014/main" id="{9E54DD05-C5E9-4C49-80B9-8F1226692A66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538F1D5A-F64C-4298-AF21-74A858F78C8B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Rectangle: Rounded Corners 143">
              <a:extLst>
                <a:ext uri="{FF2B5EF4-FFF2-40B4-BE49-F238E27FC236}">
                  <a16:creationId xmlns:a16="http://schemas.microsoft.com/office/drawing/2014/main" id="{2C84497F-782C-4CBE-A7D5-890E8372A0D2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Rectangle: Rounded Corners 145">
              <a:extLst>
                <a:ext uri="{FF2B5EF4-FFF2-40B4-BE49-F238E27FC236}">
                  <a16:creationId xmlns:a16="http://schemas.microsoft.com/office/drawing/2014/main" id="{618DAF68-A939-46B1-981D-6543E619C8FD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Rectangle: Rounded Corners 146">
              <a:extLst>
                <a:ext uri="{FF2B5EF4-FFF2-40B4-BE49-F238E27FC236}">
                  <a16:creationId xmlns:a16="http://schemas.microsoft.com/office/drawing/2014/main" id="{9B406AD5-BB41-40C3-A2A1-4F01B90ADE14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7EBBB08-887D-419C-96CA-C40A9D180FA6}"/>
              </a:ext>
            </a:extLst>
          </p:cNvPr>
          <p:cNvSpPr/>
          <p:nvPr/>
        </p:nvSpPr>
        <p:spPr>
          <a:xfrm>
            <a:off x="717656" y="8659975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CFD0D993-1B5F-42E9-9D43-83DA82A2C602}"/>
              </a:ext>
            </a:extLst>
          </p:cNvPr>
          <p:cNvGrpSpPr/>
          <p:nvPr/>
        </p:nvGrpSpPr>
        <p:grpSpPr>
          <a:xfrm>
            <a:off x="343731" y="8998476"/>
            <a:ext cx="1791727" cy="58533"/>
            <a:chOff x="4916700" y="4719013"/>
            <a:chExt cx="1791727" cy="58533"/>
          </a:xfrm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471B4C23-78F7-4172-A4DB-2BCCEBEA8768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71F87F66-745C-4D56-9216-2180A1A48776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FAF7E090-3B0C-4CB7-8E2C-AA9213B5C6AF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98A67738-D658-42A6-A6B5-E3161814BA04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1E942579-EDD1-4E9C-99D1-6438C80CD22E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Rectangle: Rounded Corners 166">
              <a:extLst>
                <a:ext uri="{FF2B5EF4-FFF2-40B4-BE49-F238E27FC236}">
                  <a16:creationId xmlns:a16="http://schemas.microsoft.com/office/drawing/2014/main" id="{764B31B8-A17D-4B9D-942D-ED61F0CC8582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E013CBA-0679-4D8B-8EE7-D94C90C0AC4A}"/>
              </a:ext>
            </a:extLst>
          </p:cNvPr>
          <p:cNvSpPr/>
          <p:nvPr/>
        </p:nvSpPr>
        <p:spPr>
          <a:xfrm>
            <a:off x="717656" y="9148370"/>
            <a:ext cx="1043876" cy="24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DZ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المهارة 1</a:t>
            </a:r>
            <a:endParaRPr lang="fr-FR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BCDE76-AA13-43C6-AEEE-0585A1EC1A24}"/>
              </a:ext>
            </a:extLst>
          </p:cNvPr>
          <p:cNvGrpSpPr/>
          <p:nvPr/>
        </p:nvGrpSpPr>
        <p:grpSpPr>
          <a:xfrm>
            <a:off x="343731" y="9510317"/>
            <a:ext cx="1791727" cy="58533"/>
            <a:chOff x="4916700" y="4719013"/>
            <a:chExt cx="1791727" cy="58533"/>
          </a:xfrm>
        </p:grpSpPr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BAB4343F-B440-4FD4-9C17-0862AE3F6D57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Rectangle: Rounded Corners 170">
              <a:extLst>
                <a:ext uri="{FF2B5EF4-FFF2-40B4-BE49-F238E27FC236}">
                  <a16:creationId xmlns:a16="http://schemas.microsoft.com/office/drawing/2014/main" id="{21E80300-089B-4CB3-9FFD-3E3D02B45B76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3EB14979-D797-48E5-8B88-8FAB3FC9E425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4666BCB1-CF20-4F6F-B6EB-AB5761048F32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Rectangle: Rounded Corners 186">
              <a:extLst>
                <a:ext uri="{FF2B5EF4-FFF2-40B4-BE49-F238E27FC236}">
                  <a16:creationId xmlns:a16="http://schemas.microsoft.com/office/drawing/2014/main" id="{31AC9ED6-B347-481C-B8A3-B847D6012C64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157C8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03AB9F0F-91A2-4AB3-BFF1-ED265BE752F1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89" name="Subtitle 2">
            <a:extLst>
              <a:ext uri="{FF2B5EF4-FFF2-40B4-BE49-F238E27FC236}">
                <a16:creationId xmlns:a16="http://schemas.microsoft.com/office/drawing/2014/main" id="{A712DE0C-4D9B-41F1-8561-AC59014BDDF2}"/>
              </a:ext>
            </a:extLst>
          </p:cNvPr>
          <p:cNvSpPr/>
          <p:nvPr/>
        </p:nvSpPr>
        <p:spPr>
          <a:xfrm>
            <a:off x="324102" y="4350613"/>
            <a:ext cx="6209797" cy="58970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ctr" rtl="1"/>
            <a:r>
              <a:rPr lang="ar-DZ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ar-MA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ar-DZ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ar-MA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إسم </a:t>
            </a:r>
            <a:r>
              <a:rPr lang="ar-DZ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المطعم / الفندق</a:t>
            </a:r>
            <a:endParaRPr lang="fr-FR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/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شيف تخصص : 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وصف بعض المهام التي كنت تنجزها في المنص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ب الموكل لك (نص وهمي)</a:t>
            </a:r>
            <a:endParaRPr lang="ar-MA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/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أ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يضا النتائج التي حققتها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r>
              <a:rPr lang="ar-DZ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ar-MA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أيضا النتائج التي حققتها</a:t>
            </a:r>
            <a:endParaRPr lang="fr-F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A3195-22CB-4037-B51A-65F8AD87B1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6997" y="262299"/>
            <a:ext cx="1589328" cy="1594644"/>
          </a:xfrm>
          <a:prstGeom prst="ellipse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8765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214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BESTFREECV.COM</dc:title>
  <dc:creator>BESTFREECV.COM</dc:creator>
  <cp:keywords>FREE CV</cp:keywords>
  <cp:lastModifiedBy>YOUSSEF BAHLA</cp:lastModifiedBy>
  <cp:revision>265</cp:revision>
  <dcterms:created xsi:type="dcterms:W3CDTF">2015-07-03T12:55:42Z</dcterms:created>
  <dcterms:modified xsi:type="dcterms:W3CDTF">2020-11-26T13:03:57Z</dcterms:modified>
  <cp:category>CV</cp:category>
</cp:coreProperties>
</file>