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1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-54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08722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B9EA331B-2AAA-4112-ADC8-6FAC8EA32B0A}"/>
              </a:ext>
            </a:extLst>
          </p:cNvPr>
          <p:cNvSpPr/>
          <p:nvPr/>
        </p:nvSpPr>
        <p:spPr>
          <a:xfrm>
            <a:off x="0" y="-10943"/>
            <a:ext cx="6867506" cy="2437707"/>
          </a:xfrm>
          <a:prstGeom prst="rect">
            <a:avLst/>
          </a:prstGeom>
          <a:solidFill>
            <a:srgbClr val="2B7D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FA926D0-AD0A-4D1F-BAF7-4DDBCCC42DC5}"/>
              </a:ext>
            </a:extLst>
          </p:cNvPr>
          <p:cNvSpPr/>
          <p:nvPr/>
        </p:nvSpPr>
        <p:spPr>
          <a:xfrm>
            <a:off x="2219384" y="-10943"/>
            <a:ext cx="2486686" cy="2437707"/>
          </a:xfrm>
          <a:prstGeom prst="rect">
            <a:avLst/>
          </a:prstGeom>
          <a:solidFill>
            <a:srgbClr val="59AD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475E02C-BAB1-4393-B506-0D467B84661F}"/>
              </a:ext>
            </a:extLst>
          </p:cNvPr>
          <p:cNvSpPr/>
          <p:nvPr/>
        </p:nvSpPr>
        <p:spPr>
          <a:xfrm>
            <a:off x="-9105" y="9688611"/>
            <a:ext cx="6867105" cy="219604"/>
          </a:xfrm>
          <a:prstGeom prst="rect">
            <a:avLst/>
          </a:prstGeom>
          <a:solidFill>
            <a:srgbClr val="2B7D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3597693" y="8384129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rgbClr val="2B7DA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rgbClr val="2B7D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79563"/>
              </p:ext>
            </p:extLst>
          </p:nvPr>
        </p:nvGraphicFramePr>
        <p:xfrm>
          <a:off x="3710680" y="8725672"/>
          <a:ext cx="1862084" cy="89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800" b="0" i="1" kern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27"/>
          <a:stretch/>
        </p:blipFill>
        <p:spPr>
          <a:xfrm>
            <a:off x="-1076" y="-20468"/>
            <a:ext cx="2227385" cy="2471587"/>
          </a:xfrm>
          <a:prstGeom prst="rect">
            <a:avLst/>
          </a:prstGeom>
          <a:noFill/>
          <a:ln w="31750" cmpd="sng">
            <a:noFill/>
            <a:prstDash val="solid"/>
          </a:ln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4706070" y="59658"/>
            <a:ext cx="2175365" cy="318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JOSEPH</a:t>
            </a:r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4715103" y="365567"/>
            <a:ext cx="2175365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0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</a:t>
            </a:r>
            <a:r>
              <a:rPr lang="fr-FR" sz="105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endParaRPr lang="fr-FR" sz="105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208" y="304806"/>
            <a:ext cx="2157036" cy="20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C2DEFD1-A9B9-41BF-A1EA-B5832CCB3CD6}"/>
              </a:ext>
            </a:extLst>
          </p:cNvPr>
          <p:cNvGrpSpPr/>
          <p:nvPr/>
        </p:nvGrpSpPr>
        <p:grpSpPr>
          <a:xfrm>
            <a:off x="50858" y="2527582"/>
            <a:ext cx="3378142" cy="2917792"/>
            <a:chOff x="2285176" y="70316"/>
            <a:chExt cx="3378142" cy="291779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2285176" y="70316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rgbClr val="2B7DA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1369" b="1" i="1" dirty="0">
                <a:solidFill>
                  <a:srgbClr val="2B7DA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2513421" y="469224"/>
              <a:ext cx="3149897" cy="2518884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 fontAlgn="base">
                <a:lnSpc>
                  <a:spcPct val="107000"/>
                </a:lnSpc>
                <a:buFont typeface="Wingdings" panose="05000000000000000000" pitchFamily="2" charset="2"/>
                <a:buChar char="§"/>
                <a:tabLst>
                  <a:tab pos="164108" algn="l"/>
                </a:tabLst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088" b="1" i="1" dirty="0">
                  <a:solidFill>
                    <a:srgbClr val="09182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  <a:p>
              <a:pPr marL="164108" algn="just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fontAlgn="base">
                <a:lnSpc>
                  <a:spcPct val="107000"/>
                </a:lnSpc>
              </a:pPr>
              <a:endParaRPr lang="en-US" sz="1088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fontAlgn="base">
                <a:lnSpc>
                  <a:spcPct val="107000"/>
                </a:lnSpc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27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</a:p>
            <a:p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</a:p>
            <a:p>
              <a:pPr marL="164108" algn="just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99874C7-108C-4841-9A62-FF4E896A3AA3}"/>
              </a:ext>
            </a:extLst>
          </p:cNvPr>
          <p:cNvGrpSpPr/>
          <p:nvPr/>
        </p:nvGrpSpPr>
        <p:grpSpPr>
          <a:xfrm>
            <a:off x="50858" y="5600424"/>
            <a:ext cx="3378142" cy="3569561"/>
            <a:chOff x="2389125" y="3225672"/>
            <a:chExt cx="3378142" cy="356956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2389125" y="3225672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rgbClr val="2B7DA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</a:t>
              </a:r>
              <a:r>
                <a:rPr lang="fr-MA" sz="1369" b="1" dirty="0">
                  <a:solidFill>
                    <a:srgbClr val="2B7DA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b="1" i="1" dirty="0">
                  <a:solidFill>
                    <a:srgbClr val="2B7DA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369" b="1" i="1" dirty="0">
                <a:solidFill>
                  <a:srgbClr val="2B7DA3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0CEA0946-FA7D-45AE-9402-6FE38B1A8BF9}"/>
                </a:ext>
              </a:extLst>
            </p:cNvPr>
            <p:cNvSpPr/>
            <p:nvPr/>
          </p:nvSpPr>
          <p:spPr>
            <a:xfrm>
              <a:off x="2542604" y="3536468"/>
              <a:ext cx="3224663" cy="325876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 algn="just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 algn="just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 algn="just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69BBB0-34AF-4252-8B36-6A0E5CC2DD6D}"/>
              </a:ext>
            </a:extLst>
          </p:cNvPr>
          <p:cNvGrpSpPr/>
          <p:nvPr/>
        </p:nvGrpSpPr>
        <p:grpSpPr>
          <a:xfrm>
            <a:off x="3601488" y="6937025"/>
            <a:ext cx="3051140" cy="1271507"/>
            <a:chOff x="2549655" y="8295474"/>
            <a:chExt cx="3051140" cy="127150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549655" y="8295474"/>
              <a:ext cx="1753131" cy="284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rgbClr val="2B7DA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rgbClr val="2B7DA3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15711BA-4577-455D-BA2F-7687EA1A44E9}"/>
                </a:ext>
              </a:extLst>
            </p:cNvPr>
            <p:cNvGrpSpPr/>
            <p:nvPr/>
          </p:nvGrpSpPr>
          <p:grpSpPr>
            <a:xfrm>
              <a:off x="2620718" y="8566707"/>
              <a:ext cx="2980077" cy="1000274"/>
              <a:chOff x="4710945" y="8452620"/>
              <a:chExt cx="2980077" cy="1000274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23EFA51-6848-4B2D-8A51-15C8DC03FDD2}"/>
                  </a:ext>
                </a:extLst>
              </p:cNvPr>
              <p:cNvSpPr/>
              <p:nvPr/>
            </p:nvSpPr>
            <p:spPr>
              <a:xfrm>
                <a:off x="4710945" y="8452620"/>
                <a:ext cx="2980077" cy="500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2018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D24FDAF-C74D-468A-ADE2-178D4B0A272E}"/>
                  </a:ext>
                </a:extLst>
              </p:cNvPr>
              <p:cNvSpPr/>
              <p:nvPr/>
            </p:nvSpPr>
            <p:spPr>
              <a:xfrm>
                <a:off x="4720422" y="8952757"/>
                <a:ext cx="2970599" cy="500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2019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4952940" y="623479"/>
            <a:ext cx="1699689" cy="1152406"/>
            <a:chOff x="4336109" y="2592929"/>
            <a:chExt cx="1699689" cy="1152406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9FF82DB-B153-43E9-AFCE-7E08C3133F82}"/>
                </a:ext>
              </a:extLst>
            </p:cNvPr>
            <p:cNvGrpSpPr/>
            <p:nvPr/>
          </p:nvGrpSpPr>
          <p:grpSpPr>
            <a:xfrm>
              <a:off x="4336109" y="2592929"/>
              <a:ext cx="1501973" cy="861970"/>
              <a:chOff x="1341479" y="891885"/>
              <a:chExt cx="1501973" cy="861970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87380A9F-6BB8-4422-8F2F-50A05CEAC0AC}"/>
                  </a:ext>
                </a:extLst>
              </p:cNvPr>
              <p:cNvGrpSpPr/>
              <p:nvPr/>
            </p:nvGrpSpPr>
            <p:grpSpPr>
              <a:xfrm>
                <a:off x="1676466" y="926823"/>
                <a:ext cx="1166986" cy="810417"/>
                <a:chOff x="142660" y="929043"/>
                <a:chExt cx="1166986" cy="810417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78A6A93-105C-49B1-970D-84338D980F14}"/>
                    </a:ext>
                  </a:extLst>
                </p:cNvPr>
                <p:cNvSpPr/>
                <p:nvPr/>
              </p:nvSpPr>
              <p:spPr>
                <a:xfrm>
                  <a:off x="142660" y="1582879"/>
                  <a:ext cx="888064" cy="156581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Rabat, Morocco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00D8D3B-9996-4CFF-A486-7565D503CDF3}"/>
                    </a:ext>
                  </a:extLst>
                </p:cNvPr>
                <p:cNvSpPr/>
                <p:nvPr/>
              </p:nvSpPr>
              <p:spPr>
                <a:xfrm>
                  <a:off x="142660" y="929043"/>
                  <a:ext cx="987450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00212600000000</a:t>
                  </a:r>
                  <a:endParaRPr lang="en-US" sz="105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45112ABE-559A-4E4B-8FA1-BBB76FA37373}"/>
                    </a:ext>
                  </a:extLst>
                </p:cNvPr>
                <p:cNvSpPr/>
                <p:nvPr/>
              </p:nvSpPr>
              <p:spPr>
                <a:xfrm>
                  <a:off x="142660" y="1254604"/>
                  <a:ext cx="1166986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info@bestfreecv.com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92" name="شكل حر 78">
                <a:extLst>
                  <a:ext uri="{FF2B5EF4-FFF2-40B4-BE49-F238E27FC236}">
                    <a16:creationId xmlns:a16="http://schemas.microsoft.com/office/drawing/2014/main" id="{0CB9006E-C69B-436F-8485-14CD898C4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3599" y="1554997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شكل حر 85">
                <a:extLst>
                  <a:ext uri="{FF2B5EF4-FFF2-40B4-BE49-F238E27FC236}">
                    <a16:creationId xmlns:a16="http://schemas.microsoft.com/office/drawing/2014/main" id="{D31312D1-BF1B-4A8F-9DD1-456442795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41479" y="1256455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2A233C98-BDBD-4CE8-A405-1D771D218C2C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605056"/>
              <a:ext cx="1649729" cy="140279"/>
              <a:chOff x="4386069" y="3605056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605056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620559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228870" y="41282"/>
            <a:ext cx="2209325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3675761" y="2936833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3597693" y="2563468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2B7DA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2B7D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3675761" y="4930108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7C96F-C0E7-42A7-BE69-3F4A360AE545}"/>
              </a:ext>
            </a:extLst>
          </p:cNvPr>
          <p:cNvGrpSpPr/>
          <p:nvPr/>
        </p:nvGrpSpPr>
        <p:grpSpPr>
          <a:xfrm>
            <a:off x="3744746" y="3303353"/>
            <a:ext cx="2843302" cy="1395700"/>
            <a:chOff x="-2467388" y="4922652"/>
            <a:chExt cx="2843302" cy="1395700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C67CBF2-A63F-4047-A4CC-C44EB31F221D}"/>
                </a:ext>
              </a:extLst>
            </p:cNvPr>
            <p:cNvSpPr/>
            <p:nvPr/>
          </p:nvSpPr>
          <p:spPr>
            <a:xfrm>
              <a:off x="-2465229" y="4922652"/>
              <a:ext cx="2614720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0D7D001C-082E-4E54-9C35-9075D57CE01F}"/>
                </a:ext>
              </a:extLst>
            </p:cNvPr>
            <p:cNvSpPr/>
            <p:nvPr/>
          </p:nvSpPr>
          <p:spPr>
            <a:xfrm>
              <a:off x="-2465230" y="5231848"/>
              <a:ext cx="2205146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20C8A3B-70EF-40F0-AD65-5E0E09E5E2AF}"/>
                </a:ext>
              </a:extLst>
            </p:cNvPr>
            <p:cNvSpPr/>
            <p:nvPr/>
          </p:nvSpPr>
          <p:spPr>
            <a:xfrm>
              <a:off x="-2463980" y="5537182"/>
              <a:ext cx="2419203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35BE317-7AF5-4349-879C-26AAD7D627A4}"/>
                </a:ext>
              </a:extLst>
            </p:cNvPr>
            <p:cNvSpPr/>
            <p:nvPr/>
          </p:nvSpPr>
          <p:spPr>
            <a:xfrm>
              <a:off x="-2463980" y="5838537"/>
              <a:ext cx="2208347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2208344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ADDFA5-491D-4244-B52A-7B971DE306F0}"/>
              </a:ext>
            </a:extLst>
          </p:cNvPr>
          <p:cNvGrpSpPr/>
          <p:nvPr/>
        </p:nvGrpSpPr>
        <p:grpSpPr>
          <a:xfrm>
            <a:off x="3733676" y="5311659"/>
            <a:ext cx="2850004" cy="1411868"/>
            <a:chOff x="-4689086" y="9070766"/>
            <a:chExt cx="2850004" cy="1411868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C4D0F17-4993-456B-A4DB-161BCAF29A56}"/>
                </a:ext>
              </a:extLst>
            </p:cNvPr>
            <p:cNvSpPr/>
            <p:nvPr/>
          </p:nvSpPr>
          <p:spPr>
            <a:xfrm>
              <a:off x="-4678976" y="9386552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7AAC1004-5914-473C-86D6-72B32246CA3B}"/>
                </a:ext>
              </a:extLst>
            </p:cNvPr>
            <p:cNvSpPr/>
            <p:nvPr/>
          </p:nvSpPr>
          <p:spPr>
            <a:xfrm>
              <a:off x="-4680225" y="9388290"/>
              <a:ext cx="2715122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A9E4A89-DF12-4378-AD3E-26DA061EBBF5}"/>
                </a:ext>
              </a:extLst>
            </p:cNvPr>
            <p:cNvSpPr/>
            <p:nvPr/>
          </p:nvSpPr>
          <p:spPr>
            <a:xfrm>
              <a:off x="-4682641" y="9700600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278A67C-0154-4D31-AD54-54550789B75E}"/>
                </a:ext>
              </a:extLst>
            </p:cNvPr>
            <p:cNvSpPr/>
            <p:nvPr/>
          </p:nvSpPr>
          <p:spPr>
            <a:xfrm>
              <a:off x="-4683891" y="9702338"/>
              <a:ext cx="2373504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88452F1-4179-435D-820E-BD5772F38CFE}"/>
                </a:ext>
              </a:extLst>
            </p:cNvPr>
            <p:cNvSpPr/>
            <p:nvPr/>
          </p:nvSpPr>
          <p:spPr>
            <a:xfrm>
              <a:off x="-4682641" y="9987239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3AE7CAA-FF47-443A-88B5-8C5BEDCD7B7E}"/>
                </a:ext>
              </a:extLst>
            </p:cNvPr>
            <p:cNvSpPr/>
            <p:nvPr/>
          </p:nvSpPr>
          <p:spPr>
            <a:xfrm>
              <a:off x="-4683891" y="9988335"/>
              <a:ext cx="1896295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239F46CA-2DF3-43CE-A744-8181122F3C29}"/>
                </a:ext>
              </a:extLst>
            </p:cNvPr>
            <p:cNvSpPr/>
            <p:nvPr/>
          </p:nvSpPr>
          <p:spPr>
            <a:xfrm>
              <a:off x="-4687837" y="10297224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6D5C8C45-F70E-48F1-8147-B3BD6C08AEC1}"/>
                </a:ext>
              </a:extLst>
            </p:cNvPr>
            <p:cNvSpPr/>
            <p:nvPr/>
          </p:nvSpPr>
          <p:spPr>
            <a:xfrm>
              <a:off x="-4689086" y="10298962"/>
              <a:ext cx="1180565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BFEE34D4-3B47-4281-9C52-14A666F43942}"/>
                </a:ext>
              </a:extLst>
            </p:cNvPr>
            <p:cNvSpPr/>
            <p:nvPr/>
          </p:nvSpPr>
          <p:spPr>
            <a:xfrm>
              <a:off x="-4687837" y="9070766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C821F5A-C734-43E9-AF4C-9E0AA3555724}"/>
                </a:ext>
              </a:extLst>
            </p:cNvPr>
            <p:cNvSpPr/>
            <p:nvPr/>
          </p:nvSpPr>
          <p:spPr>
            <a:xfrm>
              <a:off x="-4689086" y="9072504"/>
              <a:ext cx="2715122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A2DC255-2947-4B82-B9FA-B8868109B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0013" y="1877184"/>
            <a:ext cx="497466" cy="497466"/>
          </a:xfrm>
          <a:prstGeom prst="roundRect">
            <a:avLst/>
          </a:prstGeom>
          <a:ln w="25400">
            <a:solidFill>
              <a:srgbClr val="43464F"/>
            </a:solidFill>
          </a:ln>
        </p:spPr>
      </p:pic>
    </p:spTree>
    <p:extLst>
      <p:ext uri="{BB962C8B-B14F-4D97-AF65-F5344CB8AC3E}">
        <p14:creationId xmlns:p14="http://schemas.microsoft.com/office/powerpoint/2010/main" val="15503548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387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YOUSSEFF BAHLA</dc:creator>
  <cp:keywords>جميع الحقوق محفوظة لموقع  www.bestfreecv.com</cp:keywords>
  <cp:lastModifiedBy>YOUSSEF BAHLA</cp:lastModifiedBy>
  <cp:revision>226</cp:revision>
  <dcterms:created xsi:type="dcterms:W3CDTF">2015-07-03T12:55:42Z</dcterms:created>
  <dcterms:modified xsi:type="dcterms:W3CDTF">2020-06-08T12:23:42Z</dcterms:modified>
  <cp:category>جميع الحقوق محفوظة لموقع  www.bestfreecv.com</cp:category>
</cp:coreProperties>
</file>