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92"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SF" initials="Y" lastIdx="1" clrIdx="0">
    <p:extLst>
      <p:ext uri="{19B8F6BF-5375-455C-9EA6-DF929625EA0E}">
        <p15:presenceInfo xmlns:p15="http://schemas.microsoft.com/office/powerpoint/2012/main" userId="YUS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DA3"/>
    <a:srgbClr val="C93533"/>
    <a:srgbClr val="536765"/>
    <a:srgbClr val="E6E7E9"/>
    <a:srgbClr val="203141"/>
    <a:srgbClr val="43464F"/>
    <a:srgbClr val="0D92A7"/>
    <a:srgbClr val="1EBBE6"/>
    <a:srgbClr val="444444"/>
    <a:srgbClr val="779E3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1897" autoAdjust="0"/>
  </p:normalViewPr>
  <p:slideViewPr>
    <p:cSldViewPr snapToGrid="0" snapToObjects="1">
      <p:cViewPr varScale="1">
        <p:scale>
          <a:sx n="48" d="100"/>
          <a:sy n="48" d="100"/>
        </p:scale>
        <p:origin x="2316" y="6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17-10-1441</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418170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a:extLst>
              <a:ext uri="{FF2B5EF4-FFF2-40B4-BE49-F238E27FC236}">
                <a16:creationId xmlns:a16="http://schemas.microsoft.com/office/drawing/2014/main" id="{344DE059-3716-4E77-941A-F748932B21E3}"/>
              </a:ext>
            </a:extLst>
          </p:cNvPr>
          <p:cNvSpPr/>
          <p:nvPr/>
        </p:nvSpPr>
        <p:spPr>
          <a:xfrm>
            <a:off x="-12358" y="8489384"/>
            <a:ext cx="6876237" cy="1435296"/>
          </a:xfrm>
          <a:prstGeom prst="rect">
            <a:avLst/>
          </a:prstGeom>
          <a:solidFill>
            <a:srgbClr val="4346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4" name="Rectangle 63">
            <a:extLst>
              <a:ext uri="{FF2B5EF4-FFF2-40B4-BE49-F238E27FC236}">
                <a16:creationId xmlns:a16="http://schemas.microsoft.com/office/drawing/2014/main" id="{FB5B7157-35F3-41D3-975E-20850DC8A444}"/>
              </a:ext>
            </a:extLst>
          </p:cNvPr>
          <p:cNvSpPr/>
          <p:nvPr/>
        </p:nvSpPr>
        <p:spPr>
          <a:xfrm>
            <a:off x="-10273" y="3258422"/>
            <a:ext cx="6868273" cy="3101711"/>
          </a:xfrm>
          <a:prstGeom prst="rect">
            <a:avLst/>
          </a:prstGeom>
          <a:solidFill>
            <a:srgbClr val="C9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3" name="Rectangle 62">
            <a:extLst>
              <a:ext uri="{FF2B5EF4-FFF2-40B4-BE49-F238E27FC236}">
                <a16:creationId xmlns:a16="http://schemas.microsoft.com/office/drawing/2014/main" id="{AFA926D0-AD0A-4D1F-BAF7-4DDBCCC42DC5}"/>
              </a:ext>
            </a:extLst>
          </p:cNvPr>
          <p:cNvSpPr/>
          <p:nvPr/>
        </p:nvSpPr>
        <p:spPr>
          <a:xfrm>
            <a:off x="0" y="892321"/>
            <a:ext cx="4158761" cy="2375815"/>
          </a:xfrm>
          <a:prstGeom prst="rect">
            <a:avLst/>
          </a:prstGeom>
          <a:solidFill>
            <a:srgbClr val="4346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62" name="Rectangle 61">
            <a:extLst>
              <a:ext uri="{FF2B5EF4-FFF2-40B4-BE49-F238E27FC236}">
                <a16:creationId xmlns:a16="http://schemas.microsoft.com/office/drawing/2014/main" id="{B9EA331B-2AAA-4112-ADC8-6FAC8EA32B0A}"/>
              </a:ext>
            </a:extLst>
          </p:cNvPr>
          <p:cNvSpPr/>
          <p:nvPr/>
        </p:nvSpPr>
        <p:spPr>
          <a:xfrm>
            <a:off x="-1" y="0"/>
            <a:ext cx="4175197" cy="936944"/>
          </a:xfrm>
          <a:prstGeom prst="rect">
            <a:avLst/>
          </a:prstGeom>
          <a:solidFill>
            <a:srgbClr val="C9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7" name="Picture 6">
            <a:extLst>
              <a:ext uri="{FF2B5EF4-FFF2-40B4-BE49-F238E27FC236}">
                <a16:creationId xmlns:a16="http://schemas.microsoft.com/office/drawing/2014/main" id="{D62D3907-A2B9-4358-9122-0DE82E7203A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163728" y="2885"/>
            <a:ext cx="2700152" cy="3255537"/>
          </a:xfrm>
          <a:prstGeom prst="rect">
            <a:avLst/>
          </a:prstGeom>
          <a:noFill/>
          <a:ln w="31750" cmpd="sng">
            <a:noFill/>
            <a:prstDash val="solid"/>
          </a:ln>
        </p:spPr>
      </p:pic>
      <p:grpSp>
        <p:nvGrpSpPr>
          <p:cNvPr id="10" name="Group 9">
            <a:extLst>
              <a:ext uri="{FF2B5EF4-FFF2-40B4-BE49-F238E27FC236}">
                <a16:creationId xmlns:a16="http://schemas.microsoft.com/office/drawing/2014/main" id="{7137C96F-C0E7-42A7-BE69-3F4A360AE545}"/>
              </a:ext>
            </a:extLst>
          </p:cNvPr>
          <p:cNvGrpSpPr/>
          <p:nvPr/>
        </p:nvGrpSpPr>
        <p:grpSpPr>
          <a:xfrm flipH="1">
            <a:off x="306405" y="6918271"/>
            <a:ext cx="2843302" cy="1395700"/>
            <a:chOff x="-2467388" y="4922652"/>
            <a:chExt cx="2843302" cy="1395700"/>
          </a:xfrm>
        </p:grpSpPr>
        <p:sp>
          <p:nvSpPr>
            <p:cNvPr id="100" name="Rectangle 99">
              <a:extLst>
                <a:ext uri="{FF2B5EF4-FFF2-40B4-BE49-F238E27FC236}">
                  <a16:creationId xmlns:a16="http://schemas.microsoft.com/office/drawing/2014/main" id="{43F65FD3-273E-4A3C-8945-155A51B677D7}"/>
                </a:ext>
              </a:extLst>
            </p:cNvPr>
            <p:cNvSpPr/>
            <p:nvPr/>
          </p:nvSpPr>
          <p:spPr>
            <a:xfrm>
              <a:off x="-2463980" y="492265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1" name="Rectangle 100">
              <a:extLst>
                <a:ext uri="{FF2B5EF4-FFF2-40B4-BE49-F238E27FC236}">
                  <a16:creationId xmlns:a16="http://schemas.microsoft.com/office/drawing/2014/main" id="{CC67CBF2-A63F-4047-A4CC-C44EB31F221D}"/>
                </a:ext>
              </a:extLst>
            </p:cNvPr>
            <p:cNvSpPr/>
            <p:nvPr/>
          </p:nvSpPr>
          <p:spPr>
            <a:xfrm>
              <a:off x="-2465229" y="4925985"/>
              <a:ext cx="2614720"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MS WORD</a:t>
              </a:r>
            </a:p>
          </p:txBody>
        </p:sp>
        <p:sp>
          <p:nvSpPr>
            <p:cNvPr id="102" name="Rectangle 101">
              <a:extLst>
                <a:ext uri="{FF2B5EF4-FFF2-40B4-BE49-F238E27FC236}">
                  <a16:creationId xmlns:a16="http://schemas.microsoft.com/office/drawing/2014/main" id="{641EE66C-35B6-4E81-8727-FCF128688204}"/>
                </a:ext>
              </a:extLst>
            </p:cNvPr>
            <p:cNvSpPr/>
            <p:nvPr/>
          </p:nvSpPr>
          <p:spPr>
            <a:xfrm>
              <a:off x="-2463980" y="5230397"/>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3" name="Rectangle 102">
              <a:extLst>
                <a:ext uri="{FF2B5EF4-FFF2-40B4-BE49-F238E27FC236}">
                  <a16:creationId xmlns:a16="http://schemas.microsoft.com/office/drawing/2014/main" id="{0D7D001C-082E-4E54-9C35-9075D57CE01F}"/>
                </a:ext>
              </a:extLst>
            </p:cNvPr>
            <p:cNvSpPr/>
            <p:nvPr/>
          </p:nvSpPr>
          <p:spPr>
            <a:xfrm>
              <a:off x="-2465230" y="5234778"/>
              <a:ext cx="2205146"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PHOTOSHOP</a:t>
              </a:r>
            </a:p>
          </p:txBody>
        </p:sp>
        <p:sp>
          <p:nvSpPr>
            <p:cNvPr id="104" name="Rectangle 103">
              <a:extLst>
                <a:ext uri="{FF2B5EF4-FFF2-40B4-BE49-F238E27FC236}">
                  <a16:creationId xmlns:a16="http://schemas.microsoft.com/office/drawing/2014/main" id="{4911FBFF-BBD9-4C1D-936F-84BC1E20916E}"/>
                </a:ext>
              </a:extLst>
            </p:cNvPr>
            <p:cNvSpPr/>
            <p:nvPr/>
          </p:nvSpPr>
          <p:spPr>
            <a:xfrm>
              <a:off x="-2464475" y="553718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5" name="Rectangle 104">
              <a:extLst>
                <a:ext uri="{FF2B5EF4-FFF2-40B4-BE49-F238E27FC236}">
                  <a16:creationId xmlns:a16="http://schemas.microsoft.com/office/drawing/2014/main" id="{820C8A3B-70EF-40F0-AD65-5E0E09E5E2AF}"/>
                </a:ext>
              </a:extLst>
            </p:cNvPr>
            <p:cNvSpPr/>
            <p:nvPr/>
          </p:nvSpPr>
          <p:spPr>
            <a:xfrm>
              <a:off x="-2465725" y="5538920"/>
              <a:ext cx="2419203"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POWERPOINT</a:t>
              </a:r>
            </a:p>
          </p:txBody>
        </p:sp>
        <p:sp>
          <p:nvSpPr>
            <p:cNvPr id="106" name="Rectangle 105">
              <a:extLst>
                <a:ext uri="{FF2B5EF4-FFF2-40B4-BE49-F238E27FC236}">
                  <a16:creationId xmlns:a16="http://schemas.microsoft.com/office/drawing/2014/main" id="{B8386E2A-2976-4366-A283-131E5C8727BF}"/>
                </a:ext>
              </a:extLst>
            </p:cNvPr>
            <p:cNvSpPr/>
            <p:nvPr/>
          </p:nvSpPr>
          <p:spPr>
            <a:xfrm>
              <a:off x="-2466138" y="5836800"/>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7" name="Rectangle 106">
              <a:extLst>
                <a:ext uri="{FF2B5EF4-FFF2-40B4-BE49-F238E27FC236}">
                  <a16:creationId xmlns:a16="http://schemas.microsoft.com/office/drawing/2014/main" id="{835BE317-7AF5-4349-879C-26AAD7D627A4}"/>
                </a:ext>
              </a:extLst>
            </p:cNvPr>
            <p:cNvSpPr/>
            <p:nvPr/>
          </p:nvSpPr>
          <p:spPr>
            <a:xfrm>
              <a:off x="-2467387" y="5838537"/>
              <a:ext cx="2208347"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INDESIGN</a:t>
              </a:r>
            </a:p>
          </p:txBody>
        </p:sp>
        <p:sp>
          <p:nvSpPr>
            <p:cNvPr id="108" name="Rectangle 107">
              <a:extLst>
                <a:ext uri="{FF2B5EF4-FFF2-40B4-BE49-F238E27FC236}">
                  <a16:creationId xmlns:a16="http://schemas.microsoft.com/office/drawing/2014/main" id="{EFB314BA-7613-4D5B-8D38-0DE8125AECAF}"/>
                </a:ext>
              </a:extLst>
            </p:cNvPr>
            <p:cNvSpPr/>
            <p:nvPr/>
          </p:nvSpPr>
          <p:spPr>
            <a:xfrm>
              <a:off x="-2466138" y="613294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9" name="Rectangle 108">
              <a:extLst>
                <a:ext uri="{FF2B5EF4-FFF2-40B4-BE49-F238E27FC236}">
                  <a16:creationId xmlns:a16="http://schemas.microsoft.com/office/drawing/2014/main" id="{AF8BF109-ADD8-45CB-9152-407A97D24CAC}"/>
                </a:ext>
              </a:extLst>
            </p:cNvPr>
            <p:cNvSpPr/>
            <p:nvPr/>
          </p:nvSpPr>
          <p:spPr>
            <a:xfrm>
              <a:off x="-2467388" y="6134680"/>
              <a:ext cx="2208344"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ILLUSTATOR</a:t>
              </a:r>
            </a:p>
          </p:txBody>
        </p:sp>
      </p:grpSp>
      <p:grpSp>
        <p:nvGrpSpPr>
          <p:cNvPr id="11" name="Group 10">
            <a:extLst>
              <a:ext uri="{FF2B5EF4-FFF2-40B4-BE49-F238E27FC236}">
                <a16:creationId xmlns:a16="http://schemas.microsoft.com/office/drawing/2014/main" id="{E1ADDFA5-491D-4244-B52A-7B971DE306F0}"/>
              </a:ext>
            </a:extLst>
          </p:cNvPr>
          <p:cNvGrpSpPr/>
          <p:nvPr/>
        </p:nvGrpSpPr>
        <p:grpSpPr>
          <a:xfrm flipH="1">
            <a:off x="3699433" y="6902103"/>
            <a:ext cx="2850004" cy="1411868"/>
            <a:chOff x="-4689086" y="9070766"/>
            <a:chExt cx="2850004" cy="1411868"/>
          </a:xfrm>
        </p:grpSpPr>
        <p:sp>
          <p:nvSpPr>
            <p:cNvPr id="112" name="Rectangle 111">
              <a:extLst>
                <a:ext uri="{FF2B5EF4-FFF2-40B4-BE49-F238E27FC236}">
                  <a16:creationId xmlns:a16="http://schemas.microsoft.com/office/drawing/2014/main" id="{FC4D0F17-4993-456B-A4DB-161BCAF29A56}"/>
                </a:ext>
              </a:extLst>
            </p:cNvPr>
            <p:cNvSpPr/>
            <p:nvPr/>
          </p:nvSpPr>
          <p:spPr>
            <a:xfrm>
              <a:off x="-4678976" y="938655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13" name="Rectangle 112">
              <a:extLst>
                <a:ext uri="{FF2B5EF4-FFF2-40B4-BE49-F238E27FC236}">
                  <a16:creationId xmlns:a16="http://schemas.microsoft.com/office/drawing/2014/main" id="{7AAC1004-5914-473C-86D6-72B32246CA3B}"/>
                </a:ext>
              </a:extLst>
            </p:cNvPr>
            <p:cNvSpPr/>
            <p:nvPr/>
          </p:nvSpPr>
          <p:spPr>
            <a:xfrm>
              <a:off x="-4680225" y="9388290"/>
              <a:ext cx="2715122"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الإنجليزية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14" name="Rectangle 113">
              <a:extLst>
                <a:ext uri="{FF2B5EF4-FFF2-40B4-BE49-F238E27FC236}">
                  <a16:creationId xmlns:a16="http://schemas.microsoft.com/office/drawing/2014/main" id="{EA9E4A89-DF12-4378-AD3E-26DA061EBBF5}"/>
                </a:ext>
              </a:extLst>
            </p:cNvPr>
            <p:cNvSpPr/>
            <p:nvPr/>
          </p:nvSpPr>
          <p:spPr>
            <a:xfrm>
              <a:off x="-4682641" y="9700600"/>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3" name="Rectangle 132">
              <a:extLst>
                <a:ext uri="{FF2B5EF4-FFF2-40B4-BE49-F238E27FC236}">
                  <a16:creationId xmlns:a16="http://schemas.microsoft.com/office/drawing/2014/main" id="{E278A67C-0154-4D31-AD54-54550789B75E}"/>
                </a:ext>
              </a:extLst>
            </p:cNvPr>
            <p:cNvSpPr/>
            <p:nvPr/>
          </p:nvSpPr>
          <p:spPr>
            <a:xfrm>
              <a:off x="-4683891" y="9702338"/>
              <a:ext cx="2373504"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الفرنسية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34" name="Rectangle 133">
              <a:extLst>
                <a:ext uri="{FF2B5EF4-FFF2-40B4-BE49-F238E27FC236}">
                  <a16:creationId xmlns:a16="http://schemas.microsoft.com/office/drawing/2014/main" id="{C88452F1-4179-435D-820E-BD5772F38CFE}"/>
                </a:ext>
              </a:extLst>
            </p:cNvPr>
            <p:cNvSpPr/>
            <p:nvPr/>
          </p:nvSpPr>
          <p:spPr>
            <a:xfrm>
              <a:off x="-4682641" y="9987239"/>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5" name="Rectangle 134">
              <a:extLst>
                <a:ext uri="{FF2B5EF4-FFF2-40B4-BE49-F238E27FC236}">
                  <a16:creationId xmlns:a16="http://schemas.microsoft.com/office/drawing/2014/main" id="{E3AE7CAA-FF47-443A-88B5-8C5BEDCD7B7E}"/>
                </a:ext>
              </a:extLst>
            </p:cNvPr>
            <p:cNvSpPr/>
            <p:nvPr/>
          </p:nvSpPr>
          <p:spPr>
            <a:xfrm>
              <a:off x="-4683891" y="9988335"/>
              <a:ext cx="1896295"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الإسبانية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36" name="Rectangle 135">
              <a:extLst>
                <a:ext uri="{FF2B5EF4-FFF2-40B4-BE49-F238E27FC236}">
                  <a16:creationId xmlns:a16="http://schemas.microsoft.com/office/drawing/2014/main" id="{239F46CA-2DF3-43CE-A744-8181122F3C29}"/>
                </a:ext>
              </a:extLst>
            </p:cNvPr>
            <p:cNvSpPr/>
            <p:nvPr/>
          </p:nvSpPr>
          <p:spPr>
            <a:xfrm>
              <a:off x="-4687837" y="10297224"/>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7" name="Rectangle 136">
              <a:extLst>
                <a:ext uri="{FF2B5EF4-FFF2-40B4-BE49-F238E27FC236}">
                  <a16:creationId xmlns:a16="http://schemas.microsoft.com/office/drawing/2014/main" id="{6D5C8C45-F70E-48F1-8147-B3BD6C08AEC1}"/>
                </a:ext>
              </a:extLst>
            </p:cNvPr>
            <p:cNvSpPr/>
            <p:nvPr/>
          </p:nvSpPr>
          <p:spPr>
            <a:xfrm>
              <a:off x="-4689086" y="10298962"/>
              <a:ext cx="1180565"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الألمانية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38" name="Rectangle 137">
              <a:extLst>
                <a:ext uri="{FF2B5EF4-FFF2-40B4-BE49-F238E27FC236}">
                  <a16:creationId xmlns:a16="http://schemas.microsoft.com/office/drawing/2014/main" id="{BFEE34D4-3B47-4281-9C52-14A666F43942}"/>
                </a:ext>
              </a:extLst>
            </p:cNvPr>
            <p:cNvSpPr/>
            <p:nvPr/>
          </p:nvSpPr>
          <p:spPr>
            <a:xfrm>
              <a:off x="-4687837" y="9070766"/>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9" name="Rectangle 138">
              <a:extLst>
                <a:ext uri="{FF2B5EF4-FFF2-40B4-BE49-F238E27FC236}">
                  <a16:creationId xmlns:a16="http://schemas.microsoft.com/office/drawing/2014/main" id="{FC821F5A-C734-43E9-AF4C-9E0AA3555724}"/>
                </a:ext>
              </a:extLst>
            </p:cNvPr>
            <p:cNvSpPr/>
            <p:nvPr/>
          </p:nvSpPr>
          <p:spPr>
            <a:xfrm>
              <a:off x="-4689086" y="9072504"/>
              <a:ext cx="2715122" cy="183672"/>
            </a:xfrm>
            <a:prstGeom prst="rect">
              <a:avLst/>
            </a:prstGeom>
            <a:solidFill>
              <a:srgbClr val="C9353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العربية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grpSp>
      <p:pic>
        <p:nvPicPr>
          <p:cNvPr id="15" name="Picture 14">
            <a:extLst>
              <a:ext uri="{FF2B5EF4-FFF2-40B4-BE49-F238E27FC236}">
                <a16:creationId xmlns:a16="http://schemas.microsoft.com/office/drawing/2014/main" id="{CA2DC255-2947-4B82-B9FA-B8868109BA19}"/>
              </a:ext>
            </a:extLst>
          </p:cNvPr>
          <p:cNvPicPr>
            <a:picLocks noChangeAspect="1"/>
          </p:cNvPicPr>
          <p:nvPr/>
        </p:nvPicPr>
        <p:blipFill>
          <a:blip r:embed="rId4"/>
          <a:stretch>
            <a:fillRect/>
          </a:stretch>
        </p:blipFill>
        <p:spPr>
          <a:xfrm>
            <a:off x="2884965" y="2692823"/>
            <a:ext cx="497466" cy="497466"/>
          </a:xfrm>
          <a:prstGeom prst="roundRect">
            <a:avLst/>
          </a:prstGeom>
          <a:ln w="25400">
            <a:solidFill>
              <a:srgbClr val="43464F"/>
            </a:solidFill>
          </a:ln>
        </p:spPr>
      </p:pic>
      <p:cxnSp>
        <p:nvCxnSpPr>
          <p:cNvPr id="6" name="Straight Connector 5">
            <a:extLst>
              <a:ext uri="{FF2B5EF4-FFF2-40B4-BE49-F238E27FC236}">
                <a16:creationId xmlns:a16="http://schemas.microsoft.com/office/drawing/2014/main" id="{C00ADCDC-AB2C-4819-BE94-1DAAC7AB2507}"/>
              </a:ext>
            </a:extLst>
          </p:cNvPr>
          <p:cNvCxnSpPr>
            <a:cxnSpLocks/>
            <a:stCxn id="64" idx="0"/>
            <a:endCxn id="64" idx="2"/>
          </p:cNvCxnSpPr>
          <p:nvPr/>
        </p:nvCxnSpPr>
        <p:spPr>
          <a:xfrm>
            <a:off x="3423864" y="3258422"/>
            <a:ext cx="0" cy="3101711"/>
          </a:xfrm>
          <a:prstGeom prst="line">
            <a:avLst/>
          </a:prstGeom>
          <a:ln w="9525">
            <a:solidFill>
              <a:schemeClr val="bg1"/>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645EA590-03C1-4F0C-9AD3-D6A60800C977}"/>
              </a:ext>
            </a:extLst>
          </p:cNvPr>
          <p:cNvCxnSpPr>
            <a:cxnSpLocks/>
            <a:stCxn id="66" idx="0"/>
          </p:cNvCxnSpPr>
          <p:nvPr/>
        </p:nvCxnSpPr>
        <p:spPr>
          <a:xfrm flipH="1">
            <a:off x="3410923" y="8489384"/>
            <a:ext cx="14838" cy="1435396"/>
          </a:xfrm>
          <a:prstGeom prst="line">
            <a:avLst/>
          </a:prstGeom>
          <a:ln w="9525">
            <a:solidFill>
              <a:schemeClr val="bg1"/>
            </a:solidFill>
            <a:prstDash val="dashDot"/>
          </a:ln>
          <a:effectLst/>
        </p:spPr>
        <p:style>
          <a:lnRef idx="2">
            <a:schemeClr val="accent1"/>
          </a:lnRef>
          <a:fillRef idx="0">
            <a:schemeClr val="accent1"/>
          </a:fillRef>
          <a:effectRef idx="1">
            <a:schemeClr val="accent1"/>
          </a:effectRef>
          <a:fontRef idx="minor">
            <a:schemeClr val="tx1"/>
          </a:fontRef>
        </p:style>
      </p:cxnSp>
      <p:sp>
        <p:nvSpPr>
          <p:cNvPr id="65" name="Rectangle 64">
            <a:extLst>
              <a:ext uri="{FF2B5EF4-FFF2-40B4-BE49-F238E27FC236}">
                <a16:creationId xmlns:a16="http://schemas.microsoft.com/office/drawing/2014/main" id="{5CA39B00-4C7E-4BFF-BDEB-1049300724F0}"/>
              </a:ext>
            </a:extLst>
          </p:cNvPr>
          <p:cNvSpPr/>
          <p:nvPr/>
        </p:nvSpPr>
        <p:spPr>
          <a:xfrm>
            <a:off x="0" y="101875"/>
            <a:ext cx="4152502" cy="47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ليلى سيد علي</a:t>
            </a:r>
            <a:endParaRPr lang="fr-FR"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68" name="Rectangle 67">
            <a:extLst>
              <a:ext uri="{FF2B5EF4-FFF2-40B4-BE49-F238E27FC236}">
                <a16:creationId xmlns:a16="http://schemas.microsoft.com/office/drawing/2014/main" id="{155A2178-AE91-488E-B719-BF28E476BD27}"/>
              </a:ext>
            </a:extLst>
          </p:cNvPr>
          <p:cNvSpPr/>
          <p:nvPr/>
        </p:nvSpPr>
        <p:spPr>
          <a:xfrm>
            <a:off x="28186" y="599097"/>
            <a:ext cx="4123185"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مصـمم</a:t>
            </a:r>
            <a:r>
              <a:rPr lang="ar-DZ"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ة</a:t>
            </a: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 جرافيـــك</a:t>
            </a:r>
            <a:endParaRPr lang="fr-FR" sz="11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grpSp>
        <p:nvGrpSpPr>
          <p:cNvPr id="69" name="Group 68">
            <a:extLst>
              <a:ext uri="{FF2B5EF4-FFF2-40B4-BE49-F238E27FC236}">
                <a16:creationId xmlns:a16="http://schemas.microsoft.com/office/drawing/2014/main" id="{00883B8A-18C5-40C8-897A-3200C88D26E2}"/>
              </a:ext>
            </a:extLst>
          </p:cNvPr>
          <p:cNvGrpSpPr/>
          <p:nvPr/>
        </p:nvGrpSpPr>
        <p:grpSpPr>
          <a:xfrm>
            <a:off x="2522298" y="1150147"/>
            <a:ext cx="1442782" cy="1415295"/>
            <a:chOff x="4474926" y="2597302"/>
            <a:chExt cx="1442782" cy="1415295"/>
          </a:xfrm>
        </p:grpSpPr>
        <p:grpSp>
          <p:nvGrpSpPr>
            <p:cNvPr id="70" name="Group 69">
              <a:extLst>
                <a:ext uri="{FF2B5EF4-FFF2-40B4-BE49-F238E27FC236}">
                  <a16:creationId xmlns:a16="http://schemas.microsoft.com/office/drawing/2014/main" id="{6D09A38F-A74A-47B7-8A20-19433C225AC1}"/>
                </a:ext>
              </a:extLst>
            </p:cNvPr>
            <p:cNvGrpSpPr/>
            <p:nvPr/>
          </p:nvGrpSpPr>
          <p:grpSpPr>
            <a:xfrm>
              <a:off x="4474926" y="2597302"/>
              <a:ext cx="1442782" cy="1139505"/>
              <a:chOff x="1480296" y="896258"/>
              <a:chExt cx="1442782" cy="1139505"/>
            </a:xfrm>
          </p:grpSpPr>
          <p:grpSp>
            <p:nvGrpSpPr>
              <p:cNvPr id="75" name="Group 74">
                <a:extLst>
                  <a:ext uri="{FF2B5EF4-FFF2-40B4-BE49-F238E27FC236}">
                    <a16:creationId xmlns:a16="http://schemas.microsoft.com/office/drawing/2014/main" id="{7BAA1D60-BB4E-4A7D-BDE9-93EB853E15D1}"/>
                  </a:ext>
                </a:extLst>
              </p:cNvPr>
              <p:cNvGrpSpPr/>
              <p:nvPr/>
            </p:nvGrpSpPr>
            <p:grpSpPr>
              <a:xfrm>
                <a:off x="1480296" y="896258"/>
                <a:ext cx="1442782" cy="1139505"/>
                <a:chOff x="1480296" y="896258"/>
                <a:chExt cx="1442782" cy="1139505"/>
              </a:xfrm>
            </p:grpSpPr>
            <p:grpSp>
              <p:nvGrpSpPr>
                <p:cNvPr id="77" name="Group 76">
                  <a:extLst>
                    <a:ext uri="{FF2B5EF4-FFF2-40B4-BE49-F238E27FC236}">
                      <a16:creationId xmlns:a16="http://schemas.microsoft.com/office/drawing/2014/main" id="{6ADB8DFB-4A2C-43CC-87CD-24AE85748040}"/>
                    </a:ext>
                  </a:extLst>
                </p:cNvPr>
                <p:cNvGrpSpPr/>
                <p:nvPr/>
              </p:nvGrpSpPr>
              <p:grpSpPr>
                <a:xfrm>
                  <a:off x="1480296" y="937145"/>
                  <a:ext cx="1104469" cy="1098618"/>
                  <a:chOff x="-53510" y="939365"/>
                  <a:chExt cx="1104469" cy="1098618"/>
                </a:xfrm>
              </p:grpSpPr>
              <p:sp>
                <p:nvSpPr>
                  <p:cNvPr id="81" name="Rectangle 80">
                    <a:extLst>
                      <a:ext uri="{FF2B5EF4-FFF2-40B4-BE49-F238E27FC236}">
                        <a16:creationId xmlns:a16="http://schemas.microsoft.com/office/drawing/2014/main" id="{9EC926ED-E844-40E5-81E7-2C3384CB5425}"/>
                      </a:ext>
                    </a:extLst>
                  </p:cNvPr>
                  <p:cNvSpPr/>
                  <p:nvPr/>
                </p:nvSpPr>
                <p:spPr>
                  <a:xfrm>
                    <a:off x="-32491"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82" name="Rectangle 81">
                    <a:extLst>
                      <a:ext uri="{FF2B5EF4-FFF2-40B4-BE49-F238E27FC236}">
                        <a16:creationId xmlns:a16="http://schemas.microsoft.com/office/drawing/2014/main" id="{B9B17ECA-8016-4115-99C0-C95C629D4281}"/>
                      </a:ext>
                    </a:extLst>
                  </p:cNvPr>
                  <p:cNvSpPr/>
                  <p:nvPr/>
                </p:nvSpPr>
                <p:spPr>
                  <a:xfrm>
                    <a:off x="125726" y="939365"/>
                    <a:ext cx="92012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ea typeface="Open Sans" panose="020B0606030504020204" pitchFamily="34" charset="0"/>
                        <a:cs typeface="Open Sans" panose="020B0606030504020204" pitchFamily="34" charset="0"/>
                      </a:rPr>
                      <a:t>00212600000000</a:t>
                    </a:r>
                    <a:endParaRPr lang="en-US" sz="1050" i="1" dirty="0">
                      <a:solidFill>
                        <a:schemeClr val="bg1"/>
                      </a:solidFill>
                      <a:ea typeface="Open Sans" panose="020B0606030504020204" pitchFamily="34" charset="0"/>
                      <a:cs typeface="Open Sans" panose="020B0606030504020204" pitchFamily="34" charset="0"/>
                    </a:endParaRPr>
                  </a:p>
                </p:txBody>
              </p:sp>
              <p:sp>
                <p:nvSpPr>
                  <p:cNvPr id="83" name="Rectangle 82">
                    <a:extLst>
                      <a:ext uri="{FF2B5EF4-FFF2-40B4-BE49-F238E27FC236}">
                        <a16:creationId xmlns:a16="http://schemas.microsoft.com/office/drawing/2014/main" id="{0BEB5413-82FE-4F28-8F11-92702D3CF394}"/>
                      </a:ext>
                    </a:extLst>
                  </p:cNvPr>
                  <p:cNvSpPr/>
                  <p:nvPr/>
                </p:nvSpPr>
                <p:spPr>
                  <a:xfrm>
                    <a:off x="-53510" y="1273654"/>
                    <a:ext cx="1104469"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ea typeface="Open Sans" panose="020B0606030504020204" pitchFamily="34" charset="0"/>
                        <a:cs typeface="Open Sans" panose="020B0606030504020204" pitchFamily="34" charset="0"/>
                      </a:rPr>
                      <a:t>info@Bestfreecv.com</a:t>
                    </a:r>
                    <a:endParaRPr lang="fr-FR" sz="1000" i="1" dirty="0">
                      <a:solidFill>
                        <a:schemeClr val="bg1"/>
                      </a:solidFill>
                      <a:ea typeface="Open Sans" panose="020B0606030504020204" pitchFamily="34" charset="0"/>
                      <a:cs typeface="Open Sans" panose="020B0606030504020204" pitchFamily="34" charset="0"/>
                    </a:endParaRPr>
                  </a:p>
                </p:txBody>
              </p:sp>
              <p:sp>
                <p:nvSpPr>
                  <p:cNvPr id="84" name="Rectangle 83">
                    <a:extLst>
                      <a:ext uri="{FF2B5EF4-FFF2-40B4-BE49-F238E27FC236}">
                        <a16:creationId xmlns:a16="http://schemas.microsoft.com/office/drawing/2014/main" id="{2758E5EC-724D-4049-BA49-4832083153B8}"/>
                      </a:ext>
                    </a:extLst>
                  </p:cNvPr>
                  <p:cNvSpPr/>
                  <p:nvPr/>
                </p:nvSpPr>
                <p:spPr>
                  <a:xfrm>
                    <a:off x="-51727" y="1563503"/>
                    <a:ext cx="10964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ea typeface="Open Sans" panose="020B0606030504020204" pitchFamily="34" charset="0"/>
                        <a:cs typeface="Open Sans" panose="020B0606030504020204" pitchFamily="34" charset="0"/>
                      </a:rPr>
                      <a:t>www.Bestfreecv.com</a:t>
                    </a:r>
                    <a:endParaRPr lang="fr-FR" sz="1000" i="1" dirty="0">
                      <a:solidFill>
                        <a:schemeClr val="bg1"/>
                      </a:solidFill>
                      <a:ea typeface="Open Sans" panose="020B0606030504020204" pitchFamily="34" charset="0"/>
                      <a:cs typeface="Open Sans" panose="020B0606030504020204" pitchFamily="34" charset="0"/>
                    </a:endParaRPr>
                  </a:p>
                </p:txBody>
              </p:sp>
            </p:grpSp>
            <p:sp>
              <p:nvSpPr>
                <p:cNvPr id="78" name="شكل حر 78">
                  <a:extLst>
                    <a:ext uri="{FF2B5EF4-FFF2-40B4-BE49-F238E27FC236}">
                      <a16:creationId xmlns:a16="http://schemas.microsoft.com/office/drawing/2014/main" id="{E0C16080-A820-44E3-89FC-96285EE75E62}"/>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79" name="شكل حر 85">
                  <a:extLst>
                    <a:ext uri="{FF2B5EF4-FFF2-40B4-BE49-F238E27FC236}">
                      <a16:creationId xmlns:a16="http://schemas.microsoft.com/office/drawing/2014/main" id="{79D101A4-AB85-4305-A694-E5ED6DF97531}"/>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80" name="Freeform: Shape 79">
                  <a:extLst>
                    <a:ext uri="{FF2B5EF4-FFF2-40B4-BE49-F238E27FC236}">
                      <a16:creationId xmlns:a16="http://schemas.microsoft.com/office/drawing/2014/main" id="{7F6FD770-D663-407E-AE74-41A86A15D996}"/>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grpSp>
          <p:sp>
            <p:nvSpPr>
              <p:cNvPr id="76" name="شكل حر 62">
                <a:extLst>
                  <a:ext uri="{FF2B5EF4-FFF2-40B4-BE49-F238E27FC236}">
                    <a16:creationId xmlns:a16="http://schemas.microsoft.com/office/drawing/2014/main" id="{17A08A0A-9769-4515-8069-54EFB9AE713F}"/>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chemeClr val="bg1"/>
                  </a:solidFill>
                </a:endParaRPr>
              </a:p>
            </p:txBody>
          </p:sp>
        </p:grpSp>
        <p:grpSp>
          <p:nvGrpSpPr>
            <p:cNvPr id="71" name="Group 70">
              <a:extLst>
                <a:ext uri="{FF2B5EF4-FFF2-40B4-BE49-F238E27FC236}">
                  <a16:creationId xmlns:a16="http://schemas.microsoft.com/office/drawing/2014/main" id="{FE60FAC3-601B-40B2-BB80-A8A12F5AD5B8}"/>
                </a:ext>
              </a:extLst>
            </p:cNvPr>
            <p:cNvGrpSpPr/>
            <p:nvPr/>
          </p:nvGrpSpPr>
          <p:grpSpPr>
            <a:xfrm>
              <a:off x="4671824" y="3872586"/>
              <a:ext cx="1211346" cy="140011"/>
              <a:chOff x="4671824" y="3872586"/>
              <a:chExt cx="1211346" cy="140011"/>
            </a:xfrm>
          </p:grpSpPr>
          <p:sp>
            <p:nvSpPr>
              <p:cNvPr id="73" name="Rectangle 72">
                <a:extLst>
                  <a:ext uri="{FF2B5EF4-FFF2-40B4-BE49-F238E27FC236}">
                    <a16:creationId xmlns:a16="http://schemas.microsoft.com/office/drawing/2014/main" id="{1727AED3-3E0C-4735-8405-3B0FAC728FAA}"/>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74" name="Heart 73">
                <a:extLst>
                  <a:ext uri="{FF2B5EF4-FFF2-40B4-BE49-F238E27FC236}">
                    <a16:creationId xmlns:a16="http://schemas.microsoft.com/office/drawing/2014/main" id="{B51E192E-AF2C-4927-AFCD-37A070D30A4A}"/>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chemeClr val="bg1"/>
                  </a:solidFill>
                </a:endParaRPr>
              </a:p>
            </p:txBody>
          </p:sp>
        </p:grpSp>
      </p:grpSp>
      <p:sp>
        <p:nvSpPr>
          <p:cNvPr id="87" name="Text Box 5">
            <a:extLst>
              <a:ext uri="{FF2B5EF4-FFF2-40B4-BE49-F238E27FC236}">
                <a16:creationId xmlns:a16="http://schemas.microsoft.com/office/drawing/2014/main" id="{7A4E8D4C-91F6-47B4-94C4-B9B6E84EBC8F}"/>
              </a:ext>
            </a:extLst>
          </p:cNvPr>
          <p:cNvSpPr txBox="1">
            <a:spLocks noChangeArrowheads="1"/>
          </p:cNvSpPr>
          <p:nvPr/>
        </p:nvSpPr>
        <p:spPr bwMode="auto">
          <a:xfrm>
            <a:off x="58755" y="1024754"/>
            <a:ext cx="1883804" cy="2184303"/>
          </a:xfrm>
          <a:prstGeom prst="snip1Rect">
            <a:avLst>
              <a:gd name="adj" fmla="val 0"/>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 </a:t>
            </a:r>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cxnSp>
        <p:nvCxnSpPr>
          <p:cNvPr id="90" name="Straight Connector 89">
            <a:extLst>
              <a:ext uri="{FF2B5EF4-FFF2-40B4-BE49-F238E27FC236}">
                <a16:creationId xmlns:a16="http://schemas.microsoft.com/office/drawing/2014/main" id="{4BBAB475-E1F5-45CF-AE29-BDA4514530A6}"/>
              </a:ext>
            </a:extLst>
          </p:cNvPr>
          <p:cNvCxnSpPr>
            <a:cxnSpLocks/>
          </p:cNvCxnSpPr>
          <p:nvPr/>
        </p:nvCxnSpPr>
        <p:spPr>
          <a:xfrm>
            <a:off x="2170345" y="956622"/>
            <a:ext cx="0" cy="2311910"/>
          </a:xfrm>
          <a:prstGeom prst="line">
            <a:avLst/>
          </a:prstGeom>
          <a:ln w="9525">
            <a:solidFill>
              <a:schemeClr val="bg1"/>
            </a:solidFill>
            <a:prstDash val="dashDot"/>
          </a:ln>
          <a:effectLst/>
        </p:spPr>
        <p:style>
          <a:lnRef idx="2">
            <a:schemeClr val="accent1"/>
          </a:lnRef>
          <a:fillRef idx="0">
            <a:schemeClr val="accent1"/>
          </a:fillRef>
          <a:effectRef idx="1">
            <a:schemeClr val="accent1"/>
          </a:effectRef>
          <a:fontRef idx="minor">
            <a:schemeClr val="tx1"/>
          </a:fontRef>
        </p:style>
      </p:cxnSp>
      <p:sp>
        <p:nvSpPr>
          <p:cNvPr id="98" name="Rectangle 97">
            <a:extLst>
              <a:ext uri="{FF2B5EF4-FFF2-40B4-BE49-F238E27FC236}">
                <a16:creationId xmlns:a16="http://schemas.microsoft.com/office/drawing/2014/main" id="{D07E8F26-55BC-4060-8C84-5D9C23912490}"/>
              </a:ext>
            </a:extLst>
          </p:cNvPr>
          <p:cNvSpPr/>
          <p:nvPr/>
        </p:nvSpPr>
        <p:spPr>
          <a:xfrm>
            <a:off x="3892524" y="3404370"/>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endParaRPr>
          </a:p>
        </p:txBody>
      </p:sp>
      <p:grpSp>
        <p:nvGrpSpPr>
          <p:cNvPr id="99" name="Group 98">
            <a:extLst>
              <a:ext uri="{FF2B5EF4-FFF2-40B4-BE49-F238E27FC236}">
                <a16:creationId xmlns:a16="http://schemas.microsoft.com/office/drawing/2014/main" id="{F41CD66D-C98B-40F5-8112-11264C5413F2}"/>
              </a:ext>
            </a:extLst>
          </p:cNvPr>
          <p:cNvGrpSpPr/>
          <p:nvPr/>
        </p:nvGrpSpPr>
        <p:grpSpPr>
          <a:xfrm>
            <a:off x="3419144" y="3879037"/>
            <a:ext cx="3288318" cy="2143943"/>
            <a:chOff x="3493261" y="3231055"/>
            <a:chExt cx="3288318" cy="2143943"/>
          </a:xfrm>
        </p:grpSpPr>
        <p:grpSp>
          <p:nvGrpSpPr>
            <p:cNvPr id="110" name="Group 109">
              <a:extLst>
                <a:ext uri="{FF2B5EF4-FFF2-40B4-BE49-F238E27FC236}">
                  <a16:creationId xmlns:a16="http://schemas.microsoft.com/office/drawing/2014/main" id="{3155080E-050B-4D73-9761-9A159C61B135}"/>
                </a:ext>
              </a:extLst>
            </p:cNvPr>
            <p:cNvGrpSpPr/>
            <p:nvPr/>
          </p:nvGrpSpPr>
          <p:grpSpPr>
            <a:xfrm>
              <a:off x="3493261" y="3231055"/>
              <a:ext cx="3288318" cy="2124582"/>
              <a:chOff x="1106816" y="1072648"/>
              <a:chExt cx="3288318" cy="2124582"/>
            </a:xfrm>
          </p:grpSpPr>
          <p:sp>
            <p:nvSpPr>
              <p:cNvPr id="119" name="Subtitle 2">
                <a:extLst>
                  <a:ext uri="{FF2B5EF4-FFF2-40B4-BE49-F238E27FC236}">
                    <a16:creationId xmlns:a16="http://schemas.microsoft.com/office/drawing/2014/main" id="{508A3507-D9EA-443E-9208-4191B7A8ED80}"/>
                  </a:ext>
                </a:extLst>
              </p:cNvPr>
              <p:cNvSpPr/>
              <p:nvPr/>
            </p:nvSpPr>
            <p:spPr>
              <a:xfrm>
                <a:off x="1106816" y="1098269"/>
                <a:ext cx="2684511"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0" name="Oval 119">
                <a:extLst>
                  <a:ext uri="{FF2B5EF4-FFF2-40B4-BE49-F238E27FC236}">
                    <a16:creationId xmlns:a16="http://schemas.microsoft.com/office/drawing/2014/main" id="{117F1358-E280-4861-956A-9238E6DCB2FD}"/>
                  </a:ext>
                </a:extLst>
              </p:cNvPr>
              <p:cNvSpPr/>
              <p:nvPr/>
            </p:nvSpPr>
            <p:spPr>
              <a:xfrm>
                <a:off x="3861387" y="1072648"/>
                <a:ext cx="528723" cy="504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tx1"/>
                    </a:solidFill>
                  </a:rPr>
                  <a:t>2014</a:t>
                </a:r>
              </a:p>
              <a:p>
                <a:pPr algn="ctr"/>
                <a:r>
                  <a:rPr lang="fr-MA" sz="700" b="1" i="1" dirty="0">
                    <a:solidFill>
                      <a:schemeClr val="tx1"/>
                    </a:solidFill>
                  </a:rPr>
                  <a:t>2015</a:t>
                </a:r>
              </a:p>
            </p:txBody>
          </p:sp>
          <p:sp>
            <p:nvSpPr>
              <p:cNvPr id="121" name="Oval 120">
                <a:extLst>
                  <a:ext uri="{FF2B5EF4-FFF2-40B4-BE49-F238E27FC236}">
                    <a16:creationId xmlns:a16="http://schemas.microsoft.com/office/drawing/2014/main" id="{DB0527FD-5245-406D-AFF8-5D3201EDAF56}"/>
                  </a:ext>
                </a:extLst>
              </p:cNvPr>
              <p:cNvSpPr/>
              <p:nvPr/>
            </p:nvSpPr>
            <p:spPr>
              <a:xfrm>
                <a:off x="3863899" y="1866540"/>
                <a:ext cx="528723" cy="504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tx1"/>
                    </a:solidFill>
                  </a:rPr>
                  <a:t>2014</a:t>
                </a:r>
              </a:p>
              <a:p>
                <a:pPr algn="ctr"/>
                <a:r>
                  <a:rPr lang="fr-MA" sz="700" b="1" i="1" dirty="0">
                    <a:solidFill>
                      <a:schemeClr val="tx1"/>
                    </a:solidFill>
                  </a:rPr>
                  <a:t>2015</a:t>
                </a:r>
              </a:p>
            </p:txBody>
          </p:sp>
          <p:sp>
            <p:nvSpPr>
              <p:cNvPr id="124" name="Oval 123">
                <a:extLst>
                  <a:ext uri="{FF2B5EF4-FFF2-40B4-BE49-F238E27FC236}">
                    <a16:creationId xmlns:a16="http://schemas.microsoft.com/office/drawing/2014/main" id="{E85A7C59-C475-4D2E-A436-771191448C1B}"/>
                  </a:ext>
                </a:extLst>
              </p:cNvPr>
              <p:cNvSpPr/>
              <p:nvPr/>
            </p:nvSpPr>
            <p:spPr>
              <a:xfrm>
                <a:off x="3866411" y="2693230"/>
                <a:ext cx="528723" cy="504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tx1"/>
                    </a:solidFill>
                  </a:rPr>
                  <a:t>2014</a:t>
                </a:r>
              </a:p>
              <a:p>
                <a:pPr algn="ctr"/>
                <a:r>
                  <a:rPr lang="fr-MA" sz="700" b="1" i="1" dirty="0">
                    <a:solidFill>
                      <a:schemeClr val="tx1"/>
                    </a:solidFill>
                  </a:rPr>
                  <a:t>2015</a:t>
                </a:r>
              </a:p>
            </p:txBody>
          </p:sp>
        </p:grpSp>
        <p:sp>
          <p:nvSpPr>
            <p:cNvPr id="111" name="Subtitle 2">
              <a:extLst>
                <a:ext uri="{FF2B5EF4-FFF2-40B4-BE49-F238E27FC236}">
                  <a16:creationId xmlns:a16="http://schemas.microsoft.com/office/drawing/2014/main" id="{745D0796-9E60-4781-858C-9D48059AB514}"/>
                </a:ext>
              </a:extLst>
            </p:cNvPr>
            <p:cNvSpPr/>
            <p:nvPr/>
          </p:nvSpPr>
          <p:spPr>
            <a:xfrm>
              <a:off x="3584123" y="4068774"/>
              <a:ext cx="2596310"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18" name="Subtitle 2">
              <a:extLst>
                <a:ext uri="{FF2B5EF4-FFF2-40B4-BE49-F238E27FC236}">
                  <a16:creationId xmlns:a16="http://schemas.microsoft.com/office/drawing/2014/main" id="{A79E05C7-02A4-47B0-9713-06089670A5A5}"/>
                </a:ext>
              </a:extLst>
            </p:cNvPr>
            <p:cNvSpPr/>
            <p:nvPr/>
          </p:nvSpPr>
          <p:spPr>
            <a:xfrm>
              <a:off x="3584122" y="4876663"/>
              <a:ext cx="2648738"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25" name="Rectangle 124">
            <a:extLst>
              <a:ext uri="{FF2B5EF4-FFF2-40B4-BE49-F238E27FC236}">
                <a16:creationId xmlns:a16="http://schemas.microsoft.com/office/drawing/2014/main" id="{14BE158C-597E-44B7-AEB4-40295161AE09}"/>
              </a:ext>
            </a:extLst>
          </p:cNvPr>
          <p:cNvSpPr/>
          <p:nvPr/>
        </p:nvSpPr>
        <p:spPr>
          <a:xfrm>
            <a:off x="430170" y="3367783"/>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خبـرات العمـل</a:t>
            </a:r>
          </a:p>
        </p:txBody>
      </p:sp>
      <p:grpSp>
        <p:nvGrpSpPr>
          <p:cNvPr id="19" name="Group 18">
            <a:extLst>
              <a:ext uri="{FF2B5EF4-FFF2-40B4-BE49-F238E27FC236}">
                <a16:creationId xmlns:a16="http://schemas.microsoft.com/office/drawing/2014/main" id="{6B5D8B79-FFDA-4448-817E-1DE6AD156962}"/>
              </a:ext>
            </a:extLst>
          </p:cNvPr>
          <p:cNvGrpSpPr/>
          <p:nvPr/>
        </p:nvGrpSpPr>
        <p:grpSpPr>
          <a:xfrm>
            <a:off x="-42130" y="3883548"/>
            <a:ext cx="3408930" cy="2299139"/>
            <a:chOff x="-5059" y="3883548"/>
            <a:chExt cx="3408930" cy="2299139"/>
          </a:xfrm>
        </p:grpSpPr>
        <p:sp>
          <p:nvSpPr>
            <p:cNvPr id="128" name="Subtitle 2">
              <a:extLst>
                <a:ext uri="{FF2B5EF4-FFF2-40B4-BE49-F238E27FC236}">
                  <a16:creationId xmlns:a16="http://schemas.microsoft.com/office/drawing/2014/main" id="{F06A6194-2BDC-495A-92AC-43A50F95040C}"/>
                </a:ext>
              </a:extLst>
            </p:cNvPr>
            <p:cNvSpPr/>
            <p:nvPr/>
          </p:nvSpPr>
          <p:spPr>
            <a:xfrm>
              <a:off x="10747" y="5075082"/>
              <a:ext cx="3393124" cy="1107605"/>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00"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30" name="Subtitle 2">
              <a:extLst>
                <a:ext uri="{FF2B5EF4-FFF2-40B4-BE49-F238E27FC236}">
                  <a16:creationId xmlns:a16="http://schemas.microsoft.com/office/drawing/2014/main" id="{922EDCF7-D9CE-4FD2-818D-BCA4611EACC1}"/>
                </a:ext>
              </a:extLst>
            </p:cNvPr>
            <p:cNvSpPr/>
            <p:nvPr/>
          </p:nvSpPr>
          <p:spPr>
            <a:xfrm>
              <a:off x="-5059" y="3883548"/>
              <a:ext cx="3393124" cy="1107605"/>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00"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31" name="Rectangle 130">
            <a:extLst>
              <a:ext uri="{FF2B5EF4-FFF2-40B4-BE49-F238E27FC236}">
                <a16:creationId xmlns:a16="http://schemas.microsoft.com/office/drawing/2014/main" id="{0BF53C19-221D-411A-8444-6DBBF9C3C221}"/>
              </a:ext>
            </a:extLst>
          </p:cNvPr>
          <p:cNvSpPr/>
          <p:nvPr/>
        </p:nvSpPr>
        <p:spPr>
          <a:xfrm>
            <a:off x="459927" y="6449122"/>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536765"/>
                </a:solidFill>
                <a:latin typeface="Mothanna" panose="02000503000000000000" pitchFamily="2" charset="-78"/>
                <a:cs typeface="Mothanna" panose="02000503000000000000" pitchFamily="2" charset="-78"/>
              </a:rPr>
              <a:t>المه</a:t>
            </a:r>
            <a:r>
              <a:rPr lang="ar-DZ" sz="1400" b="1" dirty="0">
                <a:solidFill>
                  <a:srgbClr val="536765"/>
                </a:solidFill>
                <a:latin typeface="Mothanna" panose="02000503000000000000" pitchFamily="2" charset="-78"/>
                <a:cs typeface="Mothanna" panose="02000503000000000000" pitchFamily="2" charset="-78"/>
              </a:rPr>
              <a:t>ــ</a:t>
            </a:r>
            <a:r>
              <a:rPr lang="ar-MA" sz="1400" b="1" dirty="0">
                <a:solidFill>
                  <a:srgbClr val="536765"/>
                </a:solidFill>
                <a:latin typeface="Mothanna" panose="02000503000000000000" pitchFamily="2" charset="-78"/>
                <a:cs typeface="Mothanna" panose="02000503000000000000" pitchFamily="2" charset="-78"/>
              </a:rPr>
              <a:t>ارات</a:t>
            </a:r>
            <a:r>
              <a:rPr lang="fr-FR" sz="1400" b="1" dirty="0">
                <a:solidFill>
                  <a:srgbClr val="536765"/>
                </a:solidFill>
                <a:latin typeface="Mothanna" panose="02000503000000000000" pitchFamily="2" charset="-78"/>
                <a:cs typeface="Mothanna" panose="02000503000000000000" pitchFamily="2" charset="-78"/>
              </a:rPr>
              <a:t> </a:t>
            </a:r>
          </a:p>
        </p:txBody>
      </p:sp>
      <p:sp>
        <p:nvSpPr>
          <p:cNvPr id="132" name="Rectangle 131">
            <a:extLst>
              <a:ext uri="{FF2B5EF4-FFF2-40B4-BE49-F238E27FC236}">
                <a16:creationId xmlns:a16="http://schemas.microsoft.com/office/drawing/2014/main" id="{6A9AD979-5579-456D-87F5-4433849E32C3}"/>
              </a:ext>
            </a:extLst>
          </p:cNvPr>
          <p:cNvSpPr/>
          <p:nvPr/>
        </p:nvSpPr>
        <p:spPr>
          <a:xfrm>
            <a:off x="3859700" y="6435356"/>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536765"/>
                </a:solidFill>
                <a:latin typeface="Mothanna" panose="02000503000000000000" pitchFamily="2" charset="-78"/>
                <a:cs typeface="Mothanna" panose="02000503000000000000" pitchFamily="2" charset="-78"/>
              </a:rPr>
              <a:t>ال</a:t>
            </a:r>
            <a:r>
              <a:rPr lang="ar-DZ" sz="1400" b="1" dirty="0">
                <a:solidFill>
                  <a:srgbClr val="536765"/>
                </a:solidFill>
                <a:latin typeface="Mothanna" panose="02000503000000000000" pitchFamily="2" charset="-78"/>
                <a:cs typeface="Mothanna" panose="02000503000000000000" pitchFamily="2" charset="-78"/>
              </a:rPr>
              <a:t>لغــات</a:t>
            </a:r>
            <a:r>
              <a:rPr lang="fr-FR" sz="1400" b="1" dirty="0">
                <a:solidFill>
                  <a:srgbClr val="536765"/>
                </a:solidFill>
                <a:latin typeface="Mothanna" panose="02000503000000000000" pitchFamily="2" charset="-78"/>
                <a:cs typeface="Mothanna" panose="02000503000000000000" pitchFamily="2" charset="-78"/>
              </a:rPr>
              <a:t> </a:t>
            </a:r>
          </a:p>
        </p:txBody>
      </p:sp>
      <p:cxnSp>
        <p:nvCxnSpPr>
          <p:cNvPr id="140" name="Straight Connector 139">
            <a:extLst>
              <a:ext uri="{FF2B5EF4-FFF2-40B4-BE49-F238E27FC236}">
                <a16:creationId xmlns:a16="http://schemas.microsoft.com/office/drawing/2014/main" id="{3F70489A-46FE-4027-831E-187483DEC65E}"/>
              </a:ext>
            </a:extLst>
          </p:cNvPr>
          <p:cNvCxnSpPr>
            <a:cxnSpLocks/>
            <a:stCxn id="64" idx="2"/>
            <a:endCxn id="66" idx="0"/>
          </p:cNvCxnSpPr>
          <p:nvPr/>
        </p:nvCxnSpPr>
        <p:spPr>
          <a:xfrm>
            <a:off x="3423864" y="6360133"/>
            <a:ext cx="1897" cy="2129251"/>
          </a:xfrm>
          <a:prstGeom prst="line">
            <a:avLst/>
          </a:prstGeom>
          <a:ln w="9525">
            <a:solidFill>
              <a:srgbClr val="2B7DA3"/>
            </a:solidFill>
            <a:prstDash val="dashDot"/>
          </a:ln>
          <a:effectLst/>
        </p:spPr>
        <p:style>
          <a:lnRef idx="2">
            <a:schemeClr val="accent1"/>
          </a:lnRef>
          <a:fillRef idx="0">
            <a:schemeClr val="accent1"/>
          </a:fillRef>
          <a:effectRef idx="1">
            <a:schemeClr val="accent1"/>
          </a:effectRef>
          <a:fontRef idx="minor">
            <a:schemeClr val="tx1"/>
          </a:fontRef>
        </p:style>
      </p:cxnSp>
      <p:sp>
        <p:nvSpPr>
          <p:cNvPr id="141" name="Rectangle 140">
            <a:extLst>
              <a:ext uri="{FF2B5EF4-FFF2-40B4-BE49-F238E27FC236}">
                <a16:creationId xmlns:a16="http://schemas.microsoft.com/office/drawing/2014/main" id="{C4904921-3C62-4688-B962-E087AD715CCB}"/>
              </a:ext>
            </a:extLst>
          </p:cNvPr>
          <p:cNvSpPr/>
          <p:nvPr/>
        </p:nvSpPr>
        <p:spPr>
          <a:xfrm>
            <a:off x="1591433" y="8542971"/>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pSp>
        <p:nvGrpSpPr>
          <p:cNvPr id="142" name="Group 141">
            <a:extLst>
              <a:ext uri="{FF2B5EF4-FFF2-40B4-BE49-F238E27FC236}">
                <a16:creationId xmlns:a16="http://schemas.microsoft.com/office/drawing/2014/main" id="{B44FD2F5-DE67-4E57-94CC-F3E64CC1331B}"/>
              </a:ext>
            </a:extLst>
          </p:cNvPr>
          <p:cNvGrpSpPr/>
          <p:nvPr/>
        </p:nvGrpSpPr>
        <p:grpSpPr>
          <a:xfrm>
            <a:off x="-10273" y="8875171"/>
            <a:ext cx="3331756" cy="943274"/>
            <a:chOff x="3348821" y="7485878"/>
            <a:chExt cx="3331756" cy="943274"/>
          </a:xfrm>
        </p:grpSpPr>
        <p:sp>
          <p:nvSpPr>
            <p:cNvPr id="143" name="Subtitle 2">
              <a:extLst>
                <a:ext uri="{FF2B5EF4-FFF2-40B4-BE49-F238E27FC236}">
                  <a16:creationId xmlns:a16="http://schemas.microsoft.com/office/drawing/2014/main" id="{CC768801-276A-4217-B61E-9DB671540B84}"/>
                </a:ext>
              </a:extLst>
            </p:cNvPr>
            <p:cNvSpPr/>
            <p:nvPr/>
          </p:nvSpPr>
          <p:spPr>
            <a:xfrm>
              <a:off x="3387280" y="7485878"/>
              <a:ext cx="3293297"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 ,,,,,,,, ,,,,,,,, ,,,,,,,, ,,,,,,,, ,,,,,,,, ,,,,,,,, ,,,,,,,,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44" name="Subtitle 2">
              <a:extLst>
                <a:ext uri="{FF2B5EF4-FFF2-40B4-BE49-F238E27FC236}">
                  <a16:creationId xmlns:a16="http://schemas.microsoft.com/office/drawing/2014/main" id="{DA511D21-6F66-43E3-99B5-30D65EBD993D}"/>
                </a:ext>
              </a:extLst>
            </p:cNvPr>
            <p:cNvSpPr/>
            <p:nvPr/>
          </p:nvSpPr>
          <p:spPr>
            <a:xfrm>
              <a:off x="3348821" y="7939922"/>
              <a:ext cx="331853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 ,,,,,,,, ,,,,,,,, ,,,,,,,, ,,,,,,,, ,,,,,,,, ,,,,,,,, ,,,,,,,,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45" name="Rectangle 144">
            <a:extLst>
              <a:ext uri="{FF2B5EF4-FFF2-40B4-BE49-F238E27FC236}">
                <a16:creationId xmlns:a16="http://schemas.microsoft.com/office/drawing/2014/main" id="{B06C5BE6-B129-4AA6-86F2-C156CAEADDCD}"/>
              </a:ext>
            </a:extLst>
          </p:cNvPr>
          <p:cNvSpPr/>
          <p:nvPr/>
        </p:nvSpPr>
        <p:spPr>
          <a:xfrm>
            <a:off x="4781553" y="8568344"/>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الإهتمامـات والهوايـات</a:t>
            </a:r>
            <a:endParaRPr lang="fr-FR"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aphicFrame>
        <p:nvGraphicFramePr>
          <p:cNvPr id="146" name="Table 145">
            <a:extLst>
              <a:ext uri="{FF2B5EF4-FFF2-40B4-BE49-F238E27FC236}">
                <a16:creationId xmlns:a16="http://schemas.microsoft.com/office/drawing/2014/main" id="{7FFCB929-EA27-4719-8FB8-6D410A3C965B}"/>
              </a:ext>
            </a:extLst>
          </p:cNvPr>
          <p:cNvGraphicFramePr>
            <a:graphicFrameLocks noGrp="1"/>
          </p:cNvGraphicFramePr>
          <p:nvPr/>
        </p:nvGraphicFramePr>
        <p:xfrm>
          <a:off x="5006806" y="8945992"/>
          <a:ext cx="1607586" cy="844290"/>
        </p:xfrm>
        <a:graphic>
          <a:graphicData uri="http://schemas.openxmlformats.org/drawingml/2006/table">
            <a:tbl>
              <a:tblPr firstRow="1" bandRow="1">
                <a:tableStyleId>{5C22544A-7EE6-4342-B048-85BDC9FD1C3A}</a:tableStyleId>
              </a:tblPr>
              <a:tblGrid>
                <a:gridCol w="1607586">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endParaRPr lang="ar-DZ" sz="941" b="1" kern="1200" dirty="0">
                        <a:solidFill>
                          <a:schemeClr val="bg1"/>
                        </a:solidFill>
                        <a:latin typeface="Mothanna" panose="02000503000000000000" pitchFamily="2" charset="-78"/>
                        <a:ea typeface="+mn-ea"/>
                        <a:cs typeface="Mothanna" panose="02000503000000000000" pitchFamily="2" charset="-78"/>
                      </a:endParaRP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DZ" sz="941" b="1" kern="1200" dirty="0">
                          <a:solidFill>
                            <a:schemeClr val="bg1"/>
                          </a:solidFill>
                          <a:latin typeface="Mothanna" panose="02000503000000000000" pitchFamily="2" charset="-78"/>
                          <a:ea typeface="+mn-ea"/>
                          <a:cs typeface="Mothanna" panose="02000503000000000000" pitchFamily="2" charset="-78"/>
                        </a:rPr>
                        <a:t>القراءة</a:t>
                      </a:r>
                      <a:endParaRPr lang="ar-MA" sz="941" b="1" kern="1200" dirty="0">
                        <a:solidFill>
                          <a:schemeClr val="bg1"/>
                        </a:solidFill>
                        <a:latin typeface="Mothanna" panose="02000503000000000000" pitchFamily="2" charset="-78"/>
                        <a:ea typeface="+mn-ea"/>
                        <a:cs typeface="Mothanna" panose="02000503000000000000" pitchFamily="2" charset="-78"/>
                      </a:endParaRP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Tree>
    <p:extLst>
      <p:ext uri="{BB962C8B-B14F-4D97-AF65-F5344CB8AC3E}">
        <p14:creationId xmlns:p14="http://schemas.microsoft.com/office/powerpoint/2010/main" val="347783067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266</Words>
  <Application>Microsoft Office PowerPoint</Application>
  <PresentationFormat>A4 Paper (210x297 mm)</PresentationFormat>
  <Paragraphs>55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Mothanna</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الحقوق محفوظة لموقع  www.bestfreecv.com</dc:title>
  <dc:creator>YOUSSEFF BAHLA</dc:creator>
  <cp:keywords>جميع الحقوق محفوظة لموقع  www.bestfreecv.com</cp:keywords>
  <cp:lastModifiedBy>YOUSSEF BAHLA</cp:lastModifiedBy>
  <cp:revision>223</cp:revision>
  <dcterms:created xsi:type="dcterms:W3CDTF">2015-07-03T12:55:42Z</dcterms:created>
  <dcterms:modified xsi:type="dcterms:W3CDTF">2020-06-08T10:42:18Z</dcterms:modified>
  <cp:category>جميع الحقوق محفوظة لموقع  www.bestfreecv.com</cp:category>
</cp:coreProperties>
</file>