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ext uri="{19B8F6BF-5375-455C-9EA6-DF929625EA0E}">
        <p15:presenceInfo xmlns:p15="http://schemas.microsoft.com/office/powerpoint/2012/main" userId="YU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DA3"/>
    <a:srgbClr val="C93533"/>
    <a:srgbClr val="536765"/>
    <a:srgbClr val="E6E7E9"/>
    <a:srgbClr val="203141"/>
    <a:srgbClr val="43464F"/>
    <a:srgbClr val="0D92A7"/>
    <a:srgbClr val="1EBBE6"/>
    <a:srgbClr val="444444"/>
    <a:srgbClr val="779E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4291" autoAdjust="0"/>
  </p:normalViewPr>
  <p:slideViewPr>
    <p:cSldViewPr snapToGrid="0" snapToObjects="1">
      <p:cViewPr varScale="1">
        <p:scale>
          <a:sx n="48" d="100"/>
          <a:sy n="48" d="100"/>
        </p:scale>
        <p:origin x="2316" y="5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242058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407B7A62-256B-4F62-80DA-EE679B381C6F}"/>
              </a:ext>
            </a:extLst>
          </p:cNvPr>
          <p:cNvSpPr/>
          <p:nvPr/>
        </p:nvSpPr>
        <p:spPr>
          <a:xfrm>
            <a:off x="532656" y="238821"/>
            <a:ext cx="4137826" cy="987160"/>
          </a:xfrm>
          <a:prstGeom prst="rect">
            <a:avLst/>
          </a:pr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4" name="Rectangle 103">
            <a:extLst>
              <a:ext uri="{FF2B5EF4-FFF2-40B4-BE49-F238E27FC236}">
                <a16:creationId xmlns:a16="http://schemas.microsoft.com/office/drawing/2014/main" id="{E3BFCD59-C508-4522-84CB-DF189EB62B05}"/>
              </a:ext>
            </a:extLst>
          </p:cNvPr>
          <p:cNvSpPr/>
          <p:nvPr/>
        </p:nvSpPr>
        <p:spPr>
          <a:xfrm flipH="1">
            <a:off x="4478375" y="0"/>
            <a:ext cx="2388097" cy="9906000"/>
          </a:xfrm>
          <a:prstGeom prst="rect">
            <a:avLst/>
          </a:prstGeom>
          <a:solidFill>
            <a:srgbClr val="2031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5" name="Rectangle 1">
            <a:extLst>
              <a:ext uri="{FF2B5EF4-FFF2-40B4-BE49-F238E27FC236}">
                <a16:creationId xmlns:a16="http://schemas.microsoft.com/office/drawing/2014/main" id="{1CE556A1-D9EC-4BB3-A36B-7B0D14E935FC}"/>
              </a:ext>
            </a:extLst>
          </p:cNvPr>
          <p:cNvSpPr/>
          <p:nvPr/>
        </p:nvSpPr>
        <p:spPr>
          <a:xfrm flipH="1">
            <a:off x="4478792" y="3691783"/>
            <a:ext cx="2393901" cy="6214216"/>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2052" h="6676155">
                <a:moveTo>
                  <a:pt x="0" y="634243"/>
                </a:moveTo>
                <a:lnTo>
                  <a:pt x="2221966" y="0"/>
                </a:lnTo>
                <a:cubicBezTo>
                  <a:pt x="2222530" y="2303184"/>
                  <a:pt x="2220122" y="4372971"/>
                  <a:pt x="2220686" y="6676155"/>
                </a:cubicBezTo>
                <a:lnTo>
                  <a:pt x="0" y="6676155"/>
                </a:lnTo>
                <a:lnTo>
                  <a:pt x="0" y="634243"/>
                </a:lnTo>
                <a:close/>
              </a:path>
            </a:pathLst>
          </a:cu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46BA2BA3-3A20-48E2-AE94-D9D62FF72A37}"/>
              </a:ext>
            </a:extLst>
          </p:cNvPr>
          <p:cNvSpPr/>
          <p:nvPr/>
        </p:nvSpPr>
        <p:spPr>
          <a:xfrm>
            <a:off x="1383523" y="1360807"/>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C93533"/>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C93533"/>
              </a:solidFill>
              <a:latin typeface="Mothanna" panose="02000503000000000000" pitchFamily="2" charset="-78"/>
              <a:ea typeface="Calibri" panose="020F0502020204030204" pitchFamily="34" charset="0"/>
              <a:cs typeface="Mothanna" panose="02000503000000000000" pitchFamily="2" charset="-78"/>
            </a:endParaRPr>
          </a:p>
        </p:txBody>
      </p:sp>
      <p:sp>
        <p:nvSpPr>
          <p:cNvPr id="122" name="Rectangle 121">
            <a:extLst>
              <a:ext uri="{FF2B5EF4-FFF2-40B4-BE49-F238E27FC236}">
                <a16:creationId xmlns:a16="http://schemas.microsoft.com/office/drawing/2014/main" id="{D05CE0DC-1740-4CB7-A7C6-B0E73659B557}"/>
              </a:ext>
            </a:extLst>
          </p:cNvPr>
          <p:cNvSpPr/>
          <p:nvPr/>
        </p:nvSpPr>
        <p:spPr>
          <a:xfrm>
            <a:off x="4711117" y="8725665"/>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763010" y="133731"/>
            <a:ext cx="1860055" cy="1860055"/>
          </a:xfrm>
          <a:prstGeom prst="ellipse">
            <a:avLst/>
          </a:prstGeom>
          <a:solidFill>
            <a:schemeClr val="bg1"/>
          </a:solidFill>
          <a:ln w="31750" cmpd="sng">
            <a:solidFill>
              <a:srgbClr val="C93533"/>
            </a:solidFill>
            <a:prstDash val="solid"/>
          </a:ln>
        </p:spPr>
      </p:pic>
      <p:sp>
        <p:nvSpPr>
          <p:cNvPr id="54" name="Rectangle 53">
            <a:extLst>
              <a:ext uri="{FF2B5EF4-FFF2-40B4-BE49-F238E27FC236}">
                <a16:creationId xmlns:a16="http://schemas.microsoft.com/office/drawing/2014/main" id="{40600902-D107-4E20-BD3A-25E8A5DEA347}"/>
              </a:ext>
            </a:extLst>
          </p:cNvPr>
          <p:cNvSpPr/>
          <p:nvPr/>
        </p:nvSpPr>
        <p:spPr>
          <a:xfrm>
            <a:off x="4950527" y="7111638"/>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47" name="Rectangle 46">
            <a:extLst>
              <a:ext uri="{FF2B5EF4-FFF2-40B4-BE49-F238E27FC236}">
                <a16:creationId xmlns:a16="http://schemas.microsoft.com/office/drawing/2014/main" id="{BE636B6A-2301-4300-8F79-899330FD796D}"/>
              </a:ext>
            </a:extLst>
          </p:cNvPr>
          <p:cNvSpPr/>
          <p:nvPr/>
        </p:nvSpPr>
        <p:spPr>
          <a:xfrm>
            <a:off x="761056" y="884975"/>
            <a:ext cx="3404719"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56" name="Text Box 5">
            <a:extLst>
              <a:ext uri="{FF2B5EF4-FFF2-40B4-BE49-F238E27FC236}">
                <a16:creationId xmlns:a16="http://schemas.microsoft.com/office/drawing/2014/main" id="{63FC28B8-52E7-4A21-97A6-8E9008431DC2}"/>
              </a:ext>
            </a:extLst>
          </p:cNvPr>
          <p:cNvSpPr txBox="1">
            <a:spLocks noChangeArrowheads="1"/>
          </p:cNvSpPr>
          <p:nvPr/>
        </p:nvSpPr>
        <p:spPr bwMode="auto">
          <a:xfrm>
            <a:off x="4657261" y="4368686"/>
            <a:ext cx="2082539" cy="2669051"/>
          </a:xfrm>
          <a:prstGeom prst="snip1Rect">
            <a:avLst>
              <a:gd name="adj" fmla="val 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99" name="Rectangle 98">
            <a:extLst>
              <a:ext uri="{FF2B5EF4-FFF2-40B4-BE49-F238E27FC236}">
                <a16:creationId xmlns:a16="http://schemas.microsoft.com/office/drawing/2014/main" id="{FF11FF5B-A634-4389-A885-4DA9EC74AE3F}"/>
              </a:ext>
            </a:extLst>
          </p:cNvPr>
          <p:cNvSpPr/>
          <p:nvPr/>
        </p:nvSpPr>
        <p:spPr>
          <a:xfrm>
            <a:off x="732872" y="418555"/>
            <a:ext cx="3477246"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ليلى عثمان باحلى</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8" name="Group 7">
            <a:extLst>
              <a:ext uri="{FF2B5EF4-FFF2-40B4-BE49-F238E27FC236}">
                <a16:creationId xmlns:a16="http://schemas.microsoft.com/office/drawing/2014/main" id="{BE319E41-6CC1-4F32-B0C4-1B3FCB5BEEA5}"/>
              </a:ext>
            </a:extLst>
          </p:cNvPr>
          <p:cNvGrpSpPr/>
          <p:nvPr/>
        </p:nvGrpSpPr>
        <p:grpSpPr>
          <a:xfrm>
            <a:off x="4657261" y="7485878"/>
            <a:ext cx="2023316" cy="1006334"/>
            <a:chOff x="4657261" y="7485878"/>
            <a:chExt cx="2023316" cy="1006334"/>
          </a:xfrm>
        </p:grpSpPr>
        <p:sp>
          <p:nvSpPr>
            <p:cNvPr id="100" name="Subtitle 2">
              <a:extLst>
                <a:ext uri="{FF2B5EF4-FFF2-40B4-BE49-F238E27FC236}">
                  <a16:creationId xmlns:a16="http://schemas.microsoft.com/office/drawing/2014/main" id="{7BE196BC-D1D4-462E-9AAD-BC3A239AD51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01" name="Subtitle 2">
              <a:extLst>
                <a:ext uri="{FF2B5EF4-FFF2-40B4-BE49-F238E27FC236}">
                  <a16:creationId xmlns:a16="http://schemas.microsoft.com/office/drawing/2014/main" id="{3F20C669-5D7D-43F4-9E0F-80128F365F93}"/>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02" name="Table 101">
            <a:extLst>
              <a:ext uri="{FF2B5EF4-FFF2-40B4-BE49-F238E27FC236}">
                <a16:creationId xmlns:a16="http://schemas.microsoft.com/office/drawing/2014/main" id="{69827543-6D9E-4807-A1B7-76B630F10630}"/>
              </a:ext>
            </a:extLst>
          </p:cNvPr>
          <p:cNvGraphicFramePr>
            <a:graphicFrameLocks noGrp="1"/>
          </p:cNvGraphicFramePr>
          <p:nvPr/>
        </p:nvGraphicFramePr>
        <p:xfrm>
          <a:off x="5067665" y="9134843"/>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grpSp>
        <p:nvGrpSpPr>
          <p:cNvPr id="136" name="Group 135">
            <a:extLst>
              <a:ext uri="{FF2B5EF4-FFF2-40B4-BE49-F238E27FC236}">
                <a16:creationId xmlns:a16="http://schemas.microsoft.com/office/drawing/2014/main" id="{568307FC-64F5-4625-8EE0-BC004D735141}"/>
              </a:ext>
            </a:extLst>
          </p:cNvPr>
          <p:cNvGrpSpPr/>
          <p:nvPr/>
        </p:nvGrpSpPr>
        <p:grpSpPr>
          <a:xfrm>
            <a:off x="129233" y="1789740"/>
            <a:ext cx="4139331" cy="1608444"/>
            <a:chOff x="2642248" y="3231055"/>
            <a:chExt cx="4139331" cy="1608444"/>
          </a:xfrm>
        </p:grpSpPr>
        <p:grpSp>
          <p:nvGrpSpPr>
            <p:cNvPr id="137" name="Group 136">
              <a:extLst>
                <a:ext uri="{FF2B5EF4-FFF2-40B4-BE49-F238E27FC236}">
                  <a16:creationId xmlns:a16="http://schemas.microsoft.com/office/drawing/2014/main" id="{1F05DB1D-2D20-45FA-B87D-5A3721ED6DBD}"/>
                </a:ext>
              </a:extLst>
            </p:cNvPr>
            <p:cNvGrpSpPr/>
            <p:nvPr/>
          </p:nvGrpSpPr>
          <p:grpSpPr>
            <a:xfrm>
              <a:off x="2642248" y="3231055"/>
              <a:ext cx="4139331" cy="1608444"/>
              <a:chOff x="255803" y="1072648"/>
              <a:chExt cx="4139331" cy="1608444"/>
            </a:xfrm>
          </p:grpSpPr>
          <p:sp>
            <p:nvSpPr>
              <p:cNvPr id="140" name="Subtitle 2">
                <a:extLst>
                  <a:ext uri="{FF2B5EF4-FFF2-40B4-BE49-F238E27FC236}">
                    <a16:creationId xmlns:a16="http://schemas.microsoft.com/office/drawing/2014/main" id="{51F3FE73-61B3-4FA0-B667-C33E47877685}"/>
                  </a:ext>
                </a:extLst>
              </p:cNvPr>
              <p:cNvSpPr/>
              <p:nvPr/>
            </p:nvSpPr>
            <p:spPr>
              <a:xfrm>
                <a:off x="255803" y="1073555"/>
                <a:ext cx="3374883"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41" name="Oval 140">
                <a:extLst>
                  <a:ext uri="{FF2B5EF4-FFF2-40B4-BE49-F238E27FC236}">
                    <a16:creationId xmlns:a16="http://schemas.microsoft.com/office/drawing/2014/main" id="{6036D42B-8DA5-44C3-9F62-8B2AAFD7DD84}"/>
                  </a:ext>
                </a:extLst>
              </p:cNvPr>
              <p:cNvSpPr/>
              <p:nvPr/>
            </p:nvSpPr>
            <p:spPr>
              <a:xfrm>
                <a:off x="3772335" y="1072648"/>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2" name="Oval 141">
                <a:extLst>
                  <a:ext uri="{FF2B5EF4-FFF2-40B4-BE49-F238E27FC236}">
                    <a16:creationId xmlns:a16="http://schemas.microsoft.com/office/drawing/2014/main" id="{D98A7675-5208-466B-AD40-B6D2DE90390C}"/>
                  </a:ext>
                </a:extLst>
              </p:cNvPr>
              <p:cNvSpPr/>
              <p:nvPr/>
            </p:nvSpPr>
            <p:spPr>
              <a:xfrm>
                <a:off x="3774847" y="1636593"/>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sp>
            <p:nvSpPr>
              <p:cNvPr id="143" name="Oval 142">
                <a:extLst>
                  <a:ext uri="{FF2B5EF4-FFF2-40B4-BE49-F238E27FC236}">
                    <a16:creationId xmlns:a16="http://schemas.microsoft.com/office/drawing/2014/main" id="{DE328C65-216D-4047-AD31-96F05C9C7A4C}"/>
                  </a:ext>
                </a:extLst>
              </p:cNvPr>
              <p:cNvSpPr/>
              <p:nvPr/>
            </p:nvSpPr>
            <p:spPr>
              <a:xfrm>
                <a:off x="3777359" y="2177092"/>
                <a:ext cx="617775" cy="50400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800" b="1" i="1" dirty="0">
                    <a:solidFill>
                      <a:schemeClr val="tx1"/>
                    </a:solidFill>
                  </a:rPr>
                  <a:t>2014</a:t>
                </a:r>
              </a:p>
              <a:p>
                <a:pPr algn="ctr"/>
                <a:r>
                  <a:rPr lang="fr-MA" sz="800" b="1" i="1" dirty="0">
                    <a:solidFill>
                      <a:schemeClr val="tx1"/>
                    </a:solidFill>
                  </a:rPr>
                  <a:t>2015</a:t>
                </a:r>
              </a:p>
            </p:txBody>
          </p:sp>
        </p:grpSp>
        <p:sp>
          <p:nvSpPr>
            <p:cNvPr id="138" name="Subtitle 2">
              <a:extLst>
                <a:ext uri="{FF2B5EF4-FFF2-40B4-BE49-F238E27FC236}">
                  <a16:creationId xmlns:a16="http://schemas.microsoft.com/office/drawing/2014/main" id="{9FC67552-255A-4D31-8087-F63D90ED0147}"/>
                </a:ext>
              </a:extLst>
            </p:cNvPr>
            <p:cNvSpPr/>
            <p:nvPr/>
          </p:nvSpPr>
          <p:spPr>
            <a:xfrm>
              <a:off x="2649064" y="3752994"/>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39" name="Subtitle 2">
              <a:extLst>
                <a:ext uri="{FF2B5EF4-FFF2-40B4-BE49-F238E27FC236}">
                  <a16:creationId xmlns:a16="http://schemas.microsoft.com/office/drawing/2014/main" id="{B32B9796-777A-4319-B593-ECBFFA38DA9B}"/>
                </a:ext>
              </a:extLst>
            </p:cNvPr>
            <p:cNvSpPr/>
            <p:nvPr/>
          </p:nvSpPr>
          <p:spPr>
            <a:xfrm>
              <a:off x="2655880" y="4274026"/>
              <a:ext cx="33748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44" name="Rectangle 143">
            <a:extLst>
              <a:ext uri="{FF2B5EF4-FFF2-40B4-BE49-F238E27FC236}">
                <a16:creationId xmlns:a16="http://schemas.microsoft.com/office/drawing/2014/main" id="{D7AB22AB-20F0-421E-936E-D9D138AEDEF6}"/>
              </a:ext>
            </a:extLst>
          </p:cNvPr>
          <p:cNvSpPr/>
          <p:nvPr/>
        </p:nvSpPr>
        <p:spPr>
          <a:xfrm>
            <a:off x="1327671" y="3691181"/>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C93533"/>
                </a:solidFill>
                <a:latin typeface="Mothanna" panose="02000503000000000000" pitchFamily="2" charset="-78"/>
                <a:cs typeface="Mothanna" panose="02000503000000000000" pitchFamily="2" charset="-78"/>
              </a:rPr>
              <a:t>خبـرات العمـل</a:t>
            </a:r>
          </a:p>
        </p:txBody>
      </p:sp>
      <p:grpSp>
        <p:nvGrpSpPr>
          <p:cNvPr id="145" name="Group 144">
            <a:extLst>
              <a:ext uri="{FF2B5EF4-FFF2-40B4-BE49-F238E27FC236}">
                <a16:creationId xmlns:a16="http://schemas.microsoft.com/office/drawing/2014/main" id="{2BFA856E-8719-49B9-B87B-CDF46ACBA416}"/>
              </a:ext>
            </a:extLst>
          </p:cNvPr>
          <p:cNvGrpSpPr/>
          <p:nvPr/>
        </p:nvGrpSpPr>
        <p:grpSpPr>
          <a:xfrm>
            <a:off x="-29276" y="4109291"/>
            <a:ext cx="4130695" cy="2709939"/>
            <a:chOff x="-1661521" y="6600311"/>
            <a:chExt cx="4987260" cy="2709939"/>
          </a:xfrm>
        </p:grpSpPr>
        <p:sp>
          <p:nvSpPr>
            <p:cNvPr id="146" name="Subtitle 2">
              <a:extLst>
                <a:ext uri="{FF2B5EF4-FFF2-40B4-BE49-F238E27FC236}">
                  <a16:creationId xmlns:a16="http://schemas.microsoft.com/office/drawing/2014/main" id="{141CB6F0-F09B-49B7-A324-BA74BE6BC3E6}"/>
                </a:ext>
              </a:extLst>
            </p:cNvPr>
            <p:cNvSpPr/>
            <p:nvPr/>
          </p:nvSpPr>
          <p:spPr>
            <a:xfrm>
              <a:off x="-1661521" y="6600311"/>
              <a:ext cx="498726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7" name="Subtitle 2">
              <a:extLst>
                <a:ext uri="{FF2B5EF4-FFF2-40B4-BE49-F238E27FC236}">
                  <a16:creationId xmlns:a16="http://schemas.microsoft.com/office/drawing/2014/main" id="{07B59C63-9C40-4149-95B9-3AF196774AB9}"/>
                </a:ext>
              </a:extLst>
            </p:cNvPr>
            <p:cNvSpPr/>
            <p:nvPr/>
          </p:nvSpPr>
          <p:spPr>
            <a:xfrm>
              <a:off x="-1626174" y="752348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8" name="Subtitle 2">
              <a:extLst>
                <a:ext uri="{FF2B5EF4-FFF2-40B4-BE49-F238E27FC236}">
                  <a16:creationId xmlns:a16="http://schemas.microsoft.com/office/drawing/2014/main" id="{BAB66243-F724-476C-84B7-C9912EE48D2C}"/>
                </a:ext>
              </a:extLst>
            </p:cNvPr>
            <p:cNvSpPr/>
            <p:nvPr/>
          </p:nvSpPr>
          <p:spPr>
            <a:xfrm>
              <a:off x="-1626174" y="8445147"/>
              <a:ext cx="4951913"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grpSp>
        <p:nvGrpSpPr>
          <p:cNvPr id="115" name="Group 114">
            <a:extLst>
              <a:ext uri="{FF2B5EF4-FFF2-40B4-BE49-F238E27FC236}">
                <a16:creationId xmlns:a16="http://schemas.microsoft.com/office/drawing/2014/main" id="{8B35D0A1-6AC1-4328-B358-2AEA0197B43D}"/>
              </a:ext>
            </a:extLst>
          </p:cNvPr>
          <p:cNvGrpSpPr/>
          <p:nvPr/>
        </p:nvGrpSpPr>
        <p:grpSpPr>
          <a:xfrm>
            <a:off x="4988016" y="2150887"/>
            <a:ext cx="1542169" cy="1415295"/>
            <a:chOff x="4375539" y="2597302"/>
            <a:chExt cx="1542169" cy="1415295"/>
          </a:xfrm>
        </p:grpSpPr>
        <p:grpSp>
          <p:nvGrpSpPr>
            <p:cNvPr id="116" name="Group 115">
              <a:extLst>
                <a:ext uri="{FF2B5EF4-FFF2-40B4-BE49-F238E27FC236}">
                  <a16:creationId xmlns:a16="http://schemas.microsoft.com/office/drawing/2014/main" id="{862B04EF-07BA-4A6E-AA67-2497362F07F3}"/>
                </a:ext>
              </a:extLst>
            </p:cNvPr>
            <p:cNvGrpSpPr/>
            <p:nvPr/>
          </p:nvGrpSpPr>
          <p:grpSpPr>
            <a:xfrm>
              <a:off x="4375539" y="2597302"/>
              <a:ext cx="1542169" cy="1139505"/>
              <a:chOff x="1380909" y="896258"/>
              <a:chExt cx="1542169" cy="1139505"/>
            </a:xfrm>
          </p:grpSpPr>
          <p:grpSp>
            <p:nvGrpSpPr>
              <p:cNvPr id="152" name="Group 151">
                <a:extLst>
                  <a:ext uri="{FF2B5EF4-FFF2-40B4-BE49-F238E27FC236}">
                    <a16:creationId xmlns:a16="http://schemas.microsoft.com/office/drawing/2014/main" id="{3A933FC1-52BF-444B-AA60-EAE26E62BFAB}"/>
                  </a:ext>
                </a:extLst>
              </p:cNvPr>
              <p:cNvGrpSpPr/>
              <p:nvPr/>
            </p:nvGrpSpPr>
            <p:grpSpPr>
              <a:xfrm>
                <a:off x="1380909" y="896258"/>
                <a:ext cx="1542169" cy="1139505"/>
                <a:chOff x="1380909" y="896258"/>
                <a:chExt cx="1542169" cy="1139505"/>
              </a:xfrm>
            </p:grpSpPr>
            <p:grpSp>
              <p:nvGrpSpPr>
                <p:cNvPr id="154" name="Group 153">
                  <a:extLst>
                    <a:ext uri="{FF2B5EF4-FFF2-40B4-BE49-F238E27FC236}">
                      <a16:creationId xmlns:a16="http://schemas.microsoft.com/office/drawing/2014/main" id="{C9E45D09-0A56-4683-A086-1857341573A8}"/>
                    </a:ext>
                  </a:extLst>
                </p:cNvPr>
                <p:cNvGrpSpPr/>
                <p:nvPr/>
              </p:nvGrpSpPr>
              <p:grpSpPr>
                <a:xfrm>
                  <a:off x="1380909" y="937145"/>
                  <a:ext cx="1203856" cy="1098618"/>
                  <a:chOff x="-152897" y="939365"/>
                  <a:chExt cx="1203856" cy="1098618"/>
                </a:xfrm>
              </p:grpSpPr>
              <p:sp>
                <p:nvSpPr>
                  <p:cNvPr id="158" name="Rectangle 157">
                    <a:extLst>
                      <a:ext uri="{FF2B5EF4-FFF2-40B4-BE49-F238E27FC236}">
                        <a16:creationId xmlns:a16="http://schemas.microsoft.com/office/drawing/2014/main" id="{347554E8-3FAA-46E0-B77E-A09C409D49D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9" name="Rectangle 158">
                    <a:extLst>
                      <a:ext uri="{FF2B5EF4-FFF2-40B4-BE49-F238E27FC236}">
                        <a16:creationId xmlns:a16="http://schemas.microsoft.com/office/drawing/2014/main" id="{1BFB79C6-169D-4678-A9B5-3CDA7D0D5E9E}"/>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0" name="Rectangle 159">
                    <a:extLst>
                      <a:ext uri="{FF2B5EF4-FFF2-40B4-BE49-F238E27FC236}">
                        <a16:creationId xmlns:a16="http://schemas.microsoft.com/office/drawing/2014/main" id="{18FFC09E-70D7-4FC6-9A2F-FDDC744CD0EC}"/>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1" name="Rectangle 160">
                    <a:extLst>
                      <a:ext uri="{FF2B5EF4-FFF2-40B4-BE49-F238E27FC236}">
                        <a16:creationId xmlns:a16="http://schemas.microsoft.com/office/drawing/2014/main" id="{5E752A3A-6DD5-41AC-B4F0-4451AD3562F6}"/>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55" name="شكل حر 78">
                  <a:extLst>
                    <a:ext uri="{FF2B5EF4-FFF2-40B4-BE49-F238E27FC236}">
                      <a16:creationId xmlns:a16="http://schemas.microsoft.com/office/drawing/2014/main" id="{104EA975-15BC-4011-9AC2-87BEB75128EF}"/>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6" name="شكل حر 85">
                  <a:extLst>
                    <a:ext uri="{FF2B5EF4-FFF2-40B4-BE49-F238E27FC236}">
                      <a16:creationId xmlns:a16="http://schemas.microsoft.com/office/drawing/2014/main" id="{FF366A47-3E52-4699-AFFA-8E1B879FB880}"/>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57" name="Freeform: Shape 156">
                  <a:extLst>
                    <a:ext uri="{FF2B5EF4-FFF2-40B4-BE49-F238E27FC236}">
                      <a16:creationId xmlns:a16="http://schemas.microsoft.com/office/drawing/2014/main" id="{B2C51D3E-B792-4067-A320-2A0F3A5B3B2B}"/>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153" name="شكل حر 62">
                <a:extLst>
                  <a:ext uri="{FF2B5EF4-FFF2-40B4-BE49-F238E27FC236}">
                    <a16:creationId xmlns:a16="http://schemas.microsoft.com/office/drawing/2014/main" id="{3F8AE53A-688E-423C-A6AD-E7100C63E596}"/>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117" name="Group 116">
              <a:extLst>
                <a:ext uri="{FF2B5EF4-FFF2-40B4-BE49-F238E27FC236}">
                  <a16:creationId xmlns:a16="http://schemas.microsoft.com/office/drawing/2014/main" id="{275EFF7C-3CFD-4D2C-8A4A-6DF178FE20E9}"/>
                </a:ext>
              </a:extLst>
            </p:cNvPr>
            <p:cNvGrpSpPr/>
            <p:nvPr/>
          </p:nvGrpSpPr>
          <p:grpSpPr>
            <a:xfrm>
              <a:off x="4671824" y="3872586"/>
              <a:ext cx="1211346" cy="140011"/>
              <a:chOff x="4671824" y="3872586"/>
              <a:chExt cx="1211346" cy="140011"/>
            </a:xfrm>
          </p:grpSpPr>
          <p:sp>
            <p:nvSpPr>
              <p:cNvPr id="123" name="Rectangle 122">
                <a:extLst>
                  <a:ext uri="{FF2B5EF4-FFF2-40B4-BE49-F238E27FC236}">
                    <a16:creationId xmlns:a16="http://schemas.microsoft.com/office/drawing/2014/main" id="{9B8B37A6-DD8F-4833-9D35-1DEF11FC7DC3}"/>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51" name="Heart 150">
                <a:extLst>
                  <a:ext uri="{FF2B5EF4-FFF2-40B4-BE49-F238E27FC236}">
                    <a16:creationId xmlns:a16="http://schemas.microsoft.com/office/drawing/2014/main" id="{291EC1AE-86F9-4839-94EF-5A45686E8DFF}"/>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108" name="Rectangle 107">
            <a:extLst>
              <a:ext uri="{FF2B5EF4-FFF2-40B4-BE49-F238E27FC236}">
                <a16:creationId xmlns:a16="http://schemas.microsoft.com/office/drawing/2014/main" id="{164E7DD0-9A2D-4734-B522-3AE67A30E00F}"/>
              </a:ext>
            </a:extLst>
          </p:cNvPr>
          <p:cNvSpPr/>
          <p:nvPr/>
        </p:nvSpPr>
        <p:spPr>
          <a:xfrm>
            <a:off x="1550522" y="69792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C93533"/>
                </a:solidFill>
                <a:latin typeface="Mothanna" panose="02000503000000000000" pitchFamily="2" charset="-78"/>
                <a:cs typeface="Mothanna" panose="02000503000000000000" pitchFamily="2" charset="-78"/>
              </a:rPr>
              <a:t>المه</a:t>
            </a:r>
            <a:r>
              <a:rPr lang="ar-DZ" sz="1400" b="1" dirty="0">
                <a:solidFill>
                  <a:srgbClr val="C93533"/>
                </a:solidFill>
                <a:latin typeface="Mothanna" panose="02000503000000000000" pitchFamily="2" charset="-78"/>
                <a:cs typeface="Mothanna" panose="02000503000000000000" pitchFamily="2" charset="-78"/>
              </a:rPr>
              <a:t>ــ</a:t>
            </a:r>
            <a:r>
              <a:rPr lang="ar-MA" sz="1400" b="1" dirty="0">
                <a:solidFill>
                  <a:srgbClr val="C93533"/>
                </a:solidFill>
                <a:latin typeface="Mothanna" panose="02000503000000000000" pitchFamily="2" charset="-78"/>
                <a:cs typeface="Mothanna" panose="02000503000000000000" pitchFamily="2" charset="-78"/>
              </a:rPr>
              <a:t>ارات</a:t>
            </a:r>
            <a:r>
              <a:rPr lang="fr-FR" sz="1400" b="1" dirty="0">
                <a:solidFill>
                  <a:srgbClr val="C93533"/>
                </a:solidFill>
                <a:latin typeface="Mothanna" panose="02000503000000000000" pitchFamily="2" charset="-78"/>
                <a:cs typeface="Mothanna" panose="02000503000000000000" pitchFamily="2" charset="-78"/>
              </a:rPr>
              <a:t> </a:t>
            </a:r>
          </a:p>
        </p:txBody>
      </p:sp>
      <p:sp>
        <p:nvSpPr>
          <p:cNvPr id="109" name="Rectangle 108">
            <a:extLst>
              <a:ext uri="{FF2B5EF4-FFF2-40B4-BE49-F238E27FC236}">
                <a16:creationId xmlns:a16="http://schemas.microsoft.com/office/drawing/2014/main" id="{C3504E75-C684-40F9-85DF-1254AE3D925A}"/>
              </a:ext>
            </a:extLst>
          </p:cNvPr>
          <p:cNvSpPr/>
          <p:nvPr/>
        </p:nvSpPr>
        <p:spPr>
          <a:xfrm>
            <a:off x="0" y="6987202"/>
            <a:ext cx="2123177"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C93533"/>
                </a:solidFill>
                <a:latin typeface="Mothanna" panose="02000503000000000000" pitchFamily="2" charset="-78"/>
                <a:cs typeface="Mothanna" panose="02000503000000000000" pitchFamily="2" charset="-78"/>
              </a:rPr>
              <a:t>ال</a:t>
            </a:r>
            <a:r>
              <a:rPr lang="ar-DZ" sz="1400" b="1" dirty="0">
                <a:solidFill>
                  <a:srgbClr val="C93533"/>
                </a:solidFill>
                <a:latin typeface="Mothanna" panose="02000503000000000000" pitchFamily="2" charset="-78"/>
                <a:cs typeface="Mothanna" panose="02000503000000000000" pitchFamily="2" charset="-78"/>
              </a:rPr>
              <a:t>لغــات</a:t>
            </a:r>
            <a:r>
              <a:rPr lang="fr-FR" sz="1400" b="1" dirty="0">
                <a:solidFill>
                  <a:srgbClr val="C93533"/>
                </a:solidFill>
                <a:latin typeface="Mothanna" panose="02000503000000000000" pitchFamily="2" charset="-78"/>
                <a:cs typeface="Mothanna" panose="02000503000000000000" pitchFamily="2" charset="-78"/>
              </a:rPr>
              <a:t> </a:t>
            </a:r>
          </a:p>
        </p:txBody>
      </p:sp>
      <p:grpSp>
        <p:nvGrpSpPr>
          <p:cNvPr id="110" name="Group 109">
            <a:extLst>
              <a:ext uri="{FF2B5EF4-FFF2-40B4-BE49-F238E27FC236}">
                <a16:creationId xmlns:a16="http://schemas.microsoft.com/office/drawing/2014/main" id="{9318C508-E8A4-4CF0-BE71-1A36B57C7228}"/>
              </a:ext>
            </a:extLst>
          </p:cNvPr>
          <p:cNvGrpSpPr/>
          <p:nvPr/>
        </p:nvGrpSpPr>
        <p:grpSpPr>
          <a:xfrm>
            <a:off x="73862" y="7570889"/>
            <a:ext cx="1163615" cy="1163615"/>
            <a:chOff x="94041" y="7525722"/>
            <a:chExt cx="1238018" cy="1238018"/>
          </a:xfrm>
        </p:grpSpPr>
        <p:sp>
          <p:nvSpPr>
            <p:cNvPr id="111" name="Oval 110">
              <a:extLst>
                <a:ext uri="{FF2B5EF4-FFF2-40B4-BE49-F238E27FC236}">
                  <a16:creationId xmlns:a16="http://schemas.microsoft.com/office/drawing/2014/main" id="{433F83BA-1E6C-444C-A607-779BA811960D}"/>
                </a:ext>
              </a:extLst>
            </p:cNvPr>
            <p:cNvSpPr/>
            <p:nvPr/>
          </p:nvSpPr>
          <p:spPr>
            <a:xfrm>
              <a:off x="94041" y="7525722"/>
              <a:ext cx="1238018" cy="1238018"/>
            </a:xfrm>
            <a:prstGeom prst="ellipse">
              <a:avLst/>
            </a:prstGeom>
            <a:solidFill>
              <a:srgbClr val="C9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2" name="Rectangle 111">
              <a:extLst>
                <a:ext uri="{FF2B5EF4-FFF2-40B4-BE49-F238E27FC236}">
                  <a16:creationId xmlns:a16="http://schemas.microsoft.com/office/drawing/2014/main" id="{9776A6B3-7604-4EC5-A244-B659A0680100}"/>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13" name="Group 112">
            <a:extLst>
              <a:ext uri="{FF2B5EF4-FFF2-40B4-BE49-F238E27FC236}">
                <a16:creationId xmlns:a16="http://schemas.microsoft.com/office/drawing/2014/main" id="{CAFB3631-1587-454D-9B6B-7024EA289B13}"/>
              </a:ext>
            </a:extLst>
          </p:cNvPr>
          <p:cNvGrpSpPr/>
          <p:nvPr/>
        </p:nvGrpSpPr>
        <p:grpSpPr>
          <a:xfrm>
            <a:off x="925298" y="7987956"/>
            <a:ext cx="974568" cy="974568"/>
            <a:chOff x="1175970" y="7768434"/>
            <a:chExt cx="1111719" cy="1111719"/>
          </a:xfrm>
        </p:grpSpPr>
        <p:sp>
          <p:nvSpPr>
            <p:cNvPr id="114" name="Oval 113">
              <a:extLst>
                <a:ext uri="{FF2B5EF4-FFF2-40B4-BE49-F238E27FC236}">
                  <a16:creationId xmlns:a16="http://schemas.microsoft.com/office/drawing/2014/main" id="{7EF25B88-C107-412F-9330-B4A44653BDA5}"/>
                </a:ext>
              </a:extLst>
            </p:cNvPr>
            <p:cNvSpPr/>
            <p:nvPr/>
          </p:nvSpPr>
          <p:spPr>
            <a:xfrm>
              <a:off x="1175970" y="7768434"/>
              <a:ext cx="1111719" cy="1111719"/>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Rectangle 132">
              <a:extLst>
                <a:ext uri="{FF2B5EF4-FFF2-40B4-BE49-F238E27FC236}">
                  <a16:creationId xmlns:a16="http://schemas.microsoft.com/office/drawing/2014/main" id="{E489B012-37A5-4062-9E05-A33B223B0220}"/>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34" name="Group 133">
            <a:extLst>
              <a:ext uri="{FF2B5EF4-FFF2-40B4-BE49-F238E27FC236}">
                <a16:creationId xmlns:a16="http://schemas.microsoft.com/office/drawing/2014/main" id="{CDE5E653-1EC4-49D2-9C3D-A8650F73ED14}"/>
              </a:ext>
            </a:extLst>
          </p:cNvPr>
          <p:cNvGrpSpPr/>
          <p:nvPr/>
        </p:nvGrpSpPr>
        <p:grpSpPr>
          <a:xfrm>
            <a:off x="454087" y="8571628"/>
            <a:ext cx="761817" cy="761817"/>
            <a:chOff x="671429" y="8482936"/>
            <a:chExt cx="891556" cy="891556"/>
          </a:xfrm>
        </p:grpSpPr>
        <p:sp>
          <p:nvSpPr>
            <p:cNvPr id="135" name="Oval 134">
              <a:extLst>
                <a:ext uri="{FF2B5EF4-FFF2-40B4-BE49-F238E27FC236}">
                  <a16:creationId xmlns:a16="http://schemas.microsoft.com/office/drawing/2014/main" id="{C4BA5C5A-D02E-4603-ADF1-B392C9602C08}"/>
                </a:ext>
              </a:extLst>
            </p:cNvPr>
            <p:cNvSpPr/>
            <p:nvPr/>
          </p:nvSpPr>
          <p:spPr>
            <a:xfrm>
              <a:off x="671429" y="8482936"/>
              <a:ext cx="891556" cy="891556"/>
            </a:xfrm>
            <a:prstGeom prst="ellipse">
              <a:avLst/>
            </a:prstGeom>
            <a:solidFill>
              <a:srgbClr val="444444">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a:p>
          </p:txBody>
        </p:sp>
        <p:sp>
          <p:nvSpPr>
            <p:cNvPr id="162" name="Rectangle 161">
              <a:extLst>
                <a:ext uri="{FF2B5EF4-FFF2-40B4-BE49-F238E27FC236}">
                  <a16:creationId xmlns:a16="http://schemas.microsoft.com/office/drawing/2014/main" id="{17BCEFF4-3628-4B5D-9501-AF68217DA587}"/>
                </a:ext>
              </a:extLst>
            </p:cNvPr>
            <p:cNvSpPr/>
            <p:nvPr/>
          </p:nvSpPr>
          <p:spPr>
            <a:xfrm flipH="1">
              <a:off x="676830" y="8761825"/>
              <a:ext cx="865211" cy="36019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4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163" name="Group 162">
            <a:extLst>
              <a:ext uri="{FF2B5EF4-FFF2-40B4-BE49-F238E27FC236}">
                <a16:creationId xmlns:a16="http://schemas.microsoft.com/office/drawing/2014/main" id="{40F798C2-2BA8-413E-8DEC-F8EA05227667}"/>
              </a:ext>
            </a:extLst>
          </p:cNvPr>
          <p:cNvGrpSpPr/>
          <p:nvPr/>
        </p:nvGrpSpPr>
        <p:grpSpPr>
          <a:xfrm>
            <a:off x="2051562" y="7485878"/>
            <a:ext cx="1084009" cy="1084009"/>
            <a:chOff x="2654570" y="7694908"/>
            <a:chExt cx="922039" cy="922039"/>
          </a:xfrm>
        </p:grpSpPr>
        <p:sp>
          <p:nvSpPr>
            <p:cNvPr id="164" name="Oval 163">
              <a:extLst>
                <a:ext uri="{FF2B5EF4-FFF2-40B4-BE49-F238E27FC236}">
                  <a16:creationId xmlns:a16="http://schemas.microsoft.com/office/drawing/2014/main" id="{DB1A43F5-DB8A-489F-ACBB-A5CC6156DDA4}"/>
                </a:ext>
              </a:extLst>
            </p:cNvPr>
            <p:cNvSpPr/>
            <p:nvPr/>
          </p:nvSpPr>
          <p:spPr>
            <a:xfrm>
              <a:off x="2654570" y="7694908"/>
              <a:ext cx="922039" cy="922039"/>
            </a:xfrm>
            <a:prstGeom prst="ellipse">
              <a:avLst/>
            </a:prstGeom>
            <a:solidFill>
              <a:srgbClr val="2C3E4F"/>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5" name="Rectangle 164">
              <a:extLst>
                <a:ext uri="{FF2B5EF4-FFF2-40B4-BE49-F238E27FC236}">
                  <a16:creationId xmlns:a16="http://schemas.microsoft.com/office/drawing/2014/main" id="{0BA0FEA0-018D-47B6-9777-BCC7616781E5}"/>
                </a:ext>
              </a:extLst>
            </p:cNvPr>
            <p:cNvSpPr/>
            <p:nvPr/>
          </p:nvSpPr>
          <p:spPr>
            <a:xfrm flipH="1">
              <a:off x="2755058" y="8003642"/>
              <a:ext cx="720684" cy="261790"/>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166" name="Group 165">
            <a:extLst>
              <a:ext uri="{FF2B5EF4-FFF2-40B4-BE49-F238E27FC236}">
                <a16:creationId xmlns:a16="http://schemas.microsoft.com/office/drawing/2014/main" id="{2B9E6E98-9036-4E3B-8196-E5C25B506DD8}"/>
              </a:ext>
            </a:extLst>
          </p:cNvPr>
          <p:cNvGrpSpPr/>
          <p:nvPr/>
        </p:nvGrpSpPr>
        <p:grpSpPr>
          <a:xfrm>
            <a:off x="3076564" y="7437355"/>
            <a:ext cx="996121" cy="996121"/>
            <a:chOff x="3515015" y="7561479"/>
            <a:chExt cx="827975" cy="827975"/>
          </a:xfrm>
        </p:grpSpPr>
        <p:sp>
          <p:nvSpPr>
            <p:cNvPr id="167" name="Oval 166">
              <a:extLst>
                <a:ext uri="{FF2B5EF4-FFF2-40B4-BE49-F238E27FC236}">
                  <a16:creationId xmlns:a16="http://schemas.microsoft.com/office/drawing/2014/main" id="{3E2955AA-2A6D-4A8F-9F72-A62567AC0F39}"/>
                </a:ext>
              </a:extLst>
            </p:cNvPr>
            <p:cNvSpPr/>
            <p:nvPr/>
          </p:nvSpPr>
          <p:spPr>
            <a:xfrm>
              <a:off x="3515015" y="7561479"/>
              <a:ext cx="827975" cy="827975"/>
            </a:xfrm>
            <a:prstGeom prst="ellipse">
              <a:avLst/>
            </a:prstGeom>
            <a:solidFill>
              <a:srgbClr val="C93533">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68" name="Rectangle 167">
              <a:extLst>
                <a:ext uri="{FF2B5EF4-FFF2-40B4-BE49-F238E27FC236}">
                  <a16:creationId xmlns:a16="http://schemas.microsoft.com/office/drawing/2014/main" id="{6B3DAFE7-8E40-423F-97E8-1DE98FFB9102}"/>
                </a:ext>
              </a:extLst>
            </p:cNvPr>
            <p:cNvSpPr/>
            <p:nvPr/>
          </p:nvSpPr>
          <p:spPr>
            <a:xfrm flipH="1">
              <a:off x="3591288" y="7828855"/>
              <a:ext cx="675428" cy="25582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69" name="Group 168">
            <a:extLst>
              <a:ext uri="{FF2B5EF4-FFF2-40B4-BE49-F238E27FC236}">
                <a16:creationId xmlns:a16="http://schemas.microsoft.com/office/drawing/2014/main" id="{E645E10B-582A-47CD-95BC-145A38D7B5C3}"/>
              </a:ext>
            </a:extLst>
          </p:cNvPr>
          <p:cNvGrpSpPr/>
          <p:nvPr/>
        </p:nvGrpSpPr>
        <p:grpSpPr>
          <a:xfrm>
            <a:off x="2017217" y="8404092"/>
            <a:ext cx="1003459" cy="1003459"/>
            <a:chOff x="2732166" y="8464663"/>
            <a:chExt cx="827975" cy="827975"/>
          </a:xfrm>
        </p:grpSpPr>
        <p:sp>
          <p:nvSpPr>
            <p:cNvPr id="170" name="Oval 169">
              <a:extLst>
                <a:ext uri="{FF2B5EF4-FFF2-40B4-BE49-F238E27FC236}">
                  <a16:creationId xmlns:a16="http://schemas.microsoft.com/office/drawing/2014/main" id="{8AEBBFA7-BA75-40D9-A1CE-878A595CDC79}"/>
                </a:ext>
              </a:extLst>
            </p:cNvPr>
            <p:cNvSpPr/>
            <p:nvPr/>
          </p:nvSpPr>
          <p:spPr>
            <a:xfrm>
              <a:off x="2732166" y="8464663"/>
              <a:ext cx="827975" cy="827975"/>
            </a:xfrm>
            <a:prstGeom prst="ellipse">
              <a:avLst/>
            </a:prstGeom>
            <a:solidFill>
              <a:srgbClr val="444444">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effectLst>
                  <a:outerShdw blurRad="38100" dist="38100" dir="2700000" algn="tl">
                    <a:srgbClr val="000000">
                      <a:alpha val="43137"/>
                    </a:srgbClr>
                  </a:outerShdw>
                </a:effectLst>
              </a:endParaRPr>
            </a:p>
          </p:txBody>
        </p:sp>
        <p:sp>
          <p:nvSpPr>
            <p:cNvPr id="171" name="Rectangle 170">
              <a:extLst>
                <a:ext uri="{FF2B5EF4-FFF2-40B4-BE49-F238E27FC236}">
                  <a16:creationId xmlns:a16="http://schemas.microsoft.com/office/drawing/2014/main" id="{4A6C8C74-A931-4C9E-B47F-D2C0131961E0}"/>
                </a:ext>
              </a:extLst>
            </p:cNvPr>
            <p:cNvSpPr/>
            <p:nvPr/>
          </p:nvSpPr>
          <p:spPr>
            <a:xfrm flipH="1">
              <a:off x="2830618" y="8763871"/>
              <a:ext cx="608693" cy="20316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72" name="Group 171">
            <a:extLst>
              <a:ext uri="{FF2B5EF4-FFF2-40B4-BE49-F238E27FC236}">
                <a16:creationId xmlns:a16="http://schemas.microsoft.com/office/drawing/2014/main" id="{7A11A78D-3A3E-4F87-9B05-CA9B619ADB4B}"/>
              </a:ext>
            </a:extLst>
          </p:cNvPr>
          <p:cNvGrpSpPr/>
          <p:nvPr/>
        </p:nvGrpSpPr>
        <p:grpSpPr>
          <a:xfrm>
            <a:off x="2752944" y="8134343"/>
            <a:ext cx="814457" cy="814457"/>
            <a:chOff x="3308453" y="8162133"/>
            <a:chExt cx="664004" cy="664004"/>
          </a:xfrm>
        </p:grpSpPr>
        <p:sp>
          <p:nvSpPr>
            <p:cNvPr id="173" name="Oval 172">
              <a:extLst>
                <a:ext uri="{FF2B5EF4-FFF2-40B4-BE49-F238E27FC236}">
                  <a16:creationId xmlns:a16="http://schemas.microsoft.com/office/drawing/2014/main" id="{9BE24B6E-9A8C-4AFF-B7F5-42C9AA6A8FF5}"/>
                </a:ext>
              </a:extLst>
            </p:cNvPr>
            <p:cNvSpPr/>
            <p:nvPr/>
          </p:nvSpPr>
          <p:spPr>
            <a:xfrm>
              <a:off x="3308453" y="8162133"/>
              <a:ext cx="664004" cy="664004"/>
            </a:xfrm>
            <a:prstGeom prst="ellipse">
              <a:avLst/>
            </a:prstGeom>
            <a:solidFill>
              <a:srgbClr val="444444"/>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174" name="Rectangle 173">
              <a:extLst>
                <a:ext uri="{FF2B5EF4-FFF2-40B4-BE49-F238E27FC236}">
                  <a16:creationId xmlns:a16="http://schemas.microsoft.com/office/drawing/2014/main" id="{33B9D2AE-BDAB-4E8D-A3B8-8891BACF58D8}"/>
                </a:ext>
              </a:extLst>
            </p:cNvPr>
            <p:cNvSpPr/>
            <p:nvPr/>
          </p:nvSpPr>
          <p:spPr>
            <a:xfrm rot="20566192" flipH="1">
              <a:off x="3309478" y="8279597"/>
              <a:ext cx="661545" cy="33874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105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204" name="Group 203">
            <a:extLst>
              <a:ext uri="{FF2B5EF4-FFF2-40B4-BE49-F238E27FC236}">
                <a16:creationId xmlns:a16="http://schemas.microsoft.com/office/drawing/2014/main" id="{157AAB1E-03D4-4751-8419-6CAAE75549AF}"/>
              </a:ext>
            </a:extLst>
          </p:cNvPr>
          <p:cNvGrpSpPr/>
          <p:nvPr/>
        </p:nvGrpSpPr>
        <p:grpSpPr>
          <a:xfrm>
            <a:off x="2863487" y="8850165"/>
            <a:ext cx="766540" cy="766540"/>
            <a:chOff x="3862028" y="8265380"/>
            <a:chExt cx="552567" cy="552567"/>
          </a:xfrm>
        </p:grpSpPr>
        <p:sp>
          <p:nvSpPr>
            <p:cNvPr id="205" name="Oval 204">
              <a:extLst>
                <a:ext uri="{FF2B5EF4-FFF2-40B4-BE49-F238E27FC236}">
                  <a16:creationId xmlns:a16="http://schemas.microsoft.com/office/drawing/2014/main" id="{9A6F4112-E0FF-4A63-A25A-D01DF67BA82F}"/>
                </a:ext>
              </a:extLst>
            </p:cNvPr>
            <p:cNvSpPr/>
            <p:nvPr/>
          </p:nvSpPr>
          <p:spPr>
            <a:xfrm>
              <a:off x="3862028" y="8265380"/>
              <a:ext cx="552567" cy="552567"/>
            </a:xfrm>
            <a:prstGeom prst="ellipse">
              <a:avLst/>
            </a:prstGeom>
            <a:solidFill>
              <a:srgbClr val="2C3E4F">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206" name="Rectangle 205">
              <a:extLst>
                <a:ext uri="{FF2B5EF4-FFF2-40B4-BE49-F238E27FC236}">
                  <a16:creationId xmlns:a16="http://schemas.microsoft.com/office/drawing/2014/main" id="{3A539D50-6D38-41EB-A060-FBBD50FE0ED6}"/>
                </a:ext>
              </a:extLst>
            </p:cNvPr>
            <p:cNvSpPr>
              <a:spLocks/>
            </p:cNvSpPr>
            <p:nvPr/>
          </p:nvSpPr>
          <p:spPr>
            <a:xfrm flipH="1">
              <a:off x="3911800" y="8440078"/>
              <a:ext cx="446269" cy="17749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2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207" name="Group 206">
            <a:extLst>
              <a:ext uri="{FF2B5EF4-FFF2-40B4-BE49-F238E27FC236}">
                <a16:creationId xmlns:a16="http://schemas.microsoft.com/office/drawing/2014/main" id="{BACFF831-C24A-4C48-9479-A85331F0247B}"/>
              </a:ext>
            </a:extLst>
          </p:cNvPr>
          <p:cNvGrpSpPr/>
          <p:nvPr/>
        </p:nvGrpSpPr>
        <p:grpSpPr>
          <a:xfrm>
            <a:off x="3393707" y="8292818"/>
            <a:ext cx="1003458" cy="1003458"/>
            <a:chOff x="3443805" y="8656376"/>
            <a:chExt cx="822649" cy="822649"/>
          </a:xfrm>
        </p:grpSpPr>
        <p:sp>
          <p:nvSpPr>
            <p:cNvPr id="217" name="Oval 216">
              <a:extLst>
                <a:ext uri="{FF2B5EF4-FFF2-40B4-BE49-F238E27FC236}">
                  <a16:creationId xmlns:a16="http://schemas.microsoft.com/office/drawing/2014/main" id="{DD1BB458-9644-46B8-9F27-F6F1DC5A8EFB}"/>
                </a:ext>
              </a:extLst>
            </p:cNvPr>
            <p:cNvSpPr/>
            <p:nvPr/>
          </p:nvSpPr>
          <p:spPr>
            <a:xfrm>
              <a:off x="3443805" y="8656376"/>
              <a:ext cx="822649" cy="822649"/>
            </a:xfrm>
            <a:prstGeom prst="ellipse">
              <a:avLst/>
            </a:prstGeom>
            <a:solidFill>
              <a:srgbClr val="C93533">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sp>
          <p:nvSpPr>
            <p:cNvPr id="224" name="Rectangle 223">
              <a:extLst>
                <a:ext uri="{FF2B5EF4-FFF2-40B4-BE49-F238E27FC236}">
                  <a16:creationId xmlns:a16="http://schemas.microsoft.com/office/drawing/2014/main" id="{84B5A8FC-63C1-44B8-8E42-C58ADF0AAB6A}"/>
                </a:ext>
              </a:extLst>
            </p:cNvPr>
            <p:cNvSpPr/>
            <p:nvPr/>
          </p:nvSpPr>
          <p:spPr>
            <a:xfrm flipH="1">
              <a:off x="3577381" y="8964911"/>
              <a:ext cx="569296" cy="2018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393915467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304</Words>
  <Application>Microsoft Office PowerPoint</Application>
  <PresentationFormat>A4 Paper (210x297 mm)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223</cp:revision>
  <dcterms:created xsi:type="dcterms:W3CDTF">2015-07-03T12:55:42Z</dcterms:created>
  <dcterms:modified xsi:type="dcterms:W3CDTF">2020-06-08T10:38:18Z</dcterms:modified>
  <cp:category>جميع الحقوق محفوظة لموقع  www.bestfreecv.com</cp:category>
</cp:coreProperties>
</file>