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8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07681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344DE059-3716-4E77-941A-F748932B21E3}"/>
              </a:ext>
            </a:extLst>
          </p:cNvPr>
          <p:cNvSpPr/>
          <p:nvPr/>
        </p:nvSpPr>
        <p:spPr>
          <a:xfrm>
            <a:off x="0" y="8715531"/>
            <a:ext cx="6858000" cy="1196791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B5B7157-35F3-41D3-975E-20850DC8A444}"/>
              </a:ext>
            </a:extLst>
          </p:cNvPr>
          <p:cNvSpPr/>
          <p:nvPr/>
        </p:nvSpPr>
        <p:spPr>
          <a:xfrm>
            <a:off x="-10273" y="3258422"/>
            <a:ext cx="6867105" cy="3101711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A926D0-AD0A-4D1F-BAF7-4DDBCCC42DC5}"/>
              </a:ext>
            </a:extLst>
          </p:cNvPr>
          <p:cNvSpPr/>
          <p:nvPr/>
        </p:nvSpPr>
        <p:spPr>
          <a:xfrm>
            <a:off x="0" y="1108783"/>
            <a:ext cx="4158761" cy="2159353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EA331B-2AAA-4112-ADC8-6FAC8EA32B0A}"/>
              </a:ext>
            </a:extLst>
          </p:cNvPr>
          <p:cNvSpPr/>
          <p:nvPr/>
        </p:nvSpPr>
        <p:spPr>
          <a:xfrm>
            <a:off x="-1" y="-1"/>
            <a:ext cx="4175197" cy="1234801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3408895" y="8792728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3773567" y="9176814"/>
          <a:ext cx="1862084" cy="66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1371" y="0"/>
            <a:ext cx="2706629" cy="3268135"/>
          </a:xfrm>
          <a:prstGeom prst="rect">
            <a:avLst/>
          </a:prstGeom>
          <a:noFill/>
          <a:ln w="31750" cmpd="sng">
            <a:noFill/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-1" y="336892"/>
            <a:ext cx="4158761" cy="318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JOSEPH</a:t>
            </a: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-25638" y="642801"/>
            <a:ext cx="416786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</a:t>
            </a:r>
            <a:r>
              <a:rPr lang="fr-FR" sz="1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lang="fr-FR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69" y="1685519"/>
            <a:ext cx="1789677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,,,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9784" y="3253307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510121" y="3535913"/>
            <a:ext cx="1911290" cy="121858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</a:t>
            </a:r>
            <a:endParaRPr lang="en-US" sz="1088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 algn="just"/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endParaRPr lang="en-US" sz="99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285814" y="3272988"/>
            <a:ext cx="287141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3600446" y="3534497"/>
            <a:ext cx="2088845" cy="98814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</a:t>
            </a:r>
          </a:p>
          <a:p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69BBB0-34AF-4252-8B36-6A0E5CC2DD6D}"/>
              </a:ext>
            </a:extLst>
          </p:cNvPr>
          <p:cNvGrpSpPr/>
          <p:nvPr/>
        </p:nvGrpSpPr>
        <p:grpSpPr>
          <a:xfrm>
            <a:off x="124092" y="8825026"/>
            <a:ext cx="3084037" cy="1014877"/>
            <a:chOff x="2549655" y="8295474"/>
            <a:chExt cx="3084037" cy="101487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549655" y="8295474"/>
              <a:ext cx="1753131" cy="284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653615" y="8656326"/>
              <a:ext cx="2980077" cy="654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2347806" y="1390810"/>
            <a:ext cx="1699689" cy="1152406"/>
            <a:chOff x="4336109" y="2592929"/>
            <a:chExt cx="1699689" cy="115240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4336109" y="2592929"/>
              <a:ext cx="1501973" cy="861970"/>
              <a:chOff x="1341479" y="891885"/>
              <a:chExt cx="1501973" cy="86197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676466" y="926823"/>
                <a:ext cx="1166986" cy="810417"/>
                <a:chOff x="142660" y="929043"/>
                <a:chExt cx="1166986" cy="810417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142660" y="1582879"/>
                  <a:ext cx="888064" cy="15658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142660" y="929043"/>
                  <a:ext cx="98745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142660" y="1254604"/>
                  <a:ext cx="1166986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554997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605056"/>
              <a:ext cx="1649729" cy="140279"/>
              <a:chOff x="4386069" y="3605056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605056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620559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8840" y="1316950"/>
            <a:ext cx="2290126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124092" y="676258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024" y="638922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2B7D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3625496" y="667968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193077" y="7129106"/>
            <a:ext cx="2843302" cy="1395700"/>
            <a:chOff x="-2467388" y="4922652"/>
            <a:chExt cx="2843302" cy="139570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5985"/>
              <a:ext cx="2614720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4778"/>
              <a:ext cx="2205146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5" y="5538920"/>
              <a:ext cx="2419203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2208347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2208344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3625496" y="7114087"/>
            <a:ext cx="2850004" cy="1411868"/>
            <a:chOff x="-4689086" y="9070766"/>
            <a:chExt cx="2850004" cy="1411868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4678976" y="938655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4680225" y="9388290"/>
              <a:ext cx="2715122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4682641" y="9700600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4683891" y="9702338"/>
              <a:ext cx="2373504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4682641" y="9987239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4683891" y="9988335"/>
              <a:ext cx="1896295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4687837" y="10297224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4689086" y="10298962"/>
              <a:ext cx="1180565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4687837" y="9070766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4689086" y="9072504"/>
              <a:ext cx="2715122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A2DC255-2947-4B82-B9FA-B8868109B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396" y="2670692"/>
            <a:ext cx="497466" cy="497466"/>
          </a:xfrm>
          <a:prstGeom prst="roundRect">
            <a:avLst/>
          </a:prstGeom>
          <a:ln w="25400">
            <a:solidFill>
              <a:srgbClr val="43464F"/>
            </a:solidFill>
          </a:ln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5EA590-03C1-4F0C-9AD3-D6A60800C977}"/>
              </a:ext>
            </a:extLst>
          </p:cNvPr>
          <p:cNvCxnSpPr>
            <a:cxnSpLocks/>
            <a:stCxn id="66" idx="0"/>
          </p:cNvCxnSpPr>
          <p:nvPr/>
        </p:nvCxnSpPr>
        <p:spPr>
          <a:xfrm flipH="1">
            <a:off x="3423280" y="8715531"/>
            <a:ext cx="5720" cy="1196892"/>
          </a:xfrm>
          <a:prstGeom prst="line">
            <a:avLst/>
          </a:prstGeom>
          <a:ln w="9525">
            <a:solidFill>
              <a:schemeClr val="bg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B5C134E-287C-498A-9150-0C74AAA713FC}"/>
              </a:ext>
            </a:extLst>
          </p:cNvPr>
          <p:cNvCxnSpPr>
            <a:cxnSpLocks/>
            <a:stCxn id="64" idx="1"/>
            <a:endCxn id="64" idx="3"/>
          </p:cNvCxnSpPr>
          <p:nvPr/>
        </p:nvCxnSpPr>
        <p:spPr>
          <a:xfrm>
            <a:off x="-10273" y="4809278"/>
            <a:ext cx="6867105" cy="0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Subtitle 2">
            <a:extLst>
              <a:ext uri="{FF2B5EF4-FFF2-40B4-BE49-F238E27FC236}">
                <a16:creationId xmlns:a16="http://schemas.microsoft.com/office/drawing/2014/main" id="{B2734155-ABA2-469B-A22E-8B428E1E9ADB}"/>
              </a:ext>
            </a:extLst>
          </p:cNvPr>
          <p:cNvSpPr/>
          <p:nvPr/>
        </p:nvSpPr>
        <p:spPr>
          <a:xfrm>
            <a:off x="1458606" y="5244221"/>
            <a:ext cx="1875895" cy="99936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</a:t>
            </a:r>
            <a:endParaRPr lang="en-US" sz="1088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 algn="just"/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8F373D1-769B-4870-8B70-201D5E8522F7}"/>
              </a:ext>
            </a:extLst>
          </p:cNvPr>
          <p:cNvGrpSpPr/>
          <p:nvPr/>
        </p:nvGrpSpPr>
        <p:grpSpPr>
          <a:xfrm>
            <a:off x="203914" y="3673656"/>
            <a:ext cx="336628" cy="1238882"/>
            <a:chOff x="31409" y="3673656"/>
            <a:chExt cx="336628" cy="123888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EAF2369-590E-455F-B03C-9227FFD7C307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C05CFA-45A5-4B4B-86EC-464EEDB08F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3673656"/>
              <a:ext cx="0" cy="1070201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61477D9-5008-4F19-91E2-01A4807A77F3}"/>
                </a:ext>
              </a:extLst>
            </p:cNvPr>
            <p:cNvCxnSpPr/>
            <p:nvPr/>
          </p:nvCxnSpPr>
          <p:spPr>
            <a:xfrm>
              <a:off x="99252" y="3675135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E5AECFA-24D8-49AD-B973-3EF8E28DBCC7}"/>
              </a:ext>
            </a:extLst>
          </p:cNvPr>
          <p:cNvGrpSpPr/>
          <p:nvPr/>
        </p:nvGrpSpPr>
        <p:grpSpPr>
          <a:xfrm flipV="1">
            <a:off x="1134241" y="4715521"/>
            <a:ext cx="336628" cy="677437"/>
            <a:chOff x="31409" y="4235101"/>
            <a:chExt cx="336628" cy="677437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AEBAC73-717D-4C00-BBDE-3C774538DE7A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4B25BC2-4A04-4419-941C-2958C213E3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4235101"/>
              <a:ext cx="0" cy="498745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CDBF742-0B72-42FF-82D4-A8063B5566FC}"/>
                </a:ext>
              </a:extLst>
            </p:cNvPr>
            <p:cNvCxnSpPr/>
            <p:nvPr/>
          </p:nvCxnSpPr>
          <p:spPr>
            <a:xfrm>
              <a:off x="99252" y="4240722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Subtitle 2">
            <a:extLst>
              <a:ext uri="{FF2B5EF4-FFF2-40B4-BE49-F238E27FC236}">
                <a16:creationId xmlns:a16="http://schemas.microsoft.com/office/drawing/2014/main" id="{49B5933E-C53A-4550-A734-77476747D434}"/>
              </a:ext>
            </a:extLst>
          </p:cNvPr>
          <p:cNvSpPr/>
          <p:nvPr/>
        </p:nvSpPr>
        <p:spPr>
          <a:xfrm>
            <a:off x="4773507" y="5253703"/>
            <a:ext cx="1896956" cy="98814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</a:t>
            </a:r>
          </a:p>
          <a:p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0F1B43C-4BAA-4C81-BEED-8924B55E1E47}"/>
              </a:ext>
            </a:extLst>
          </p:cNvPr>
          <p:cNvGrpSpPr/>
          <p:nvPr/>
        </p:nvGrpSpPr>
        <p:grpSpPr>
          <a:xfrm>
            <a:off x="3288939" y="3668353"/>
            <a:ext cx="336628" cy="1228871"/>
            <a:chOff x="31409" y="3683667"/>
            <a:chExt cx="336628" cy="122887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3AE8092-370B-496A-B093-FDAC6894C5EE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634E93F-7556-446E-A5E5-C2A981A05C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3683667"/>
              <a:ext cx="0" cy="1070201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7CD4E24-5456-4634-AFF9-E6CF43350837}"/>
                </a:ext>
              </a:extLst>
            </p:cNvPr>
            <p:cNvCxnSpPr/>
            <p:nvPr/>
          </p:nvCxnSpPr>
          <p:spPr>
            <a:xfrm>
              <a:off x="99252" y="3685146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88874E5-7745-48D4-93E7-8EB7CF2FAEA7}"/>
              </a:ext>
            </a:extLst>
          </p:cNvPr>
          <p:cNvGrpSpPr/>
          <p:nvPr/>
        </p:nvGrpSpPr>
        <p:grpSpPr>
          <a:xfrm flipV="1">
            <a:off x="4470204" y="4717688"/>
            <a:ext cx="336628" cy="677437"/>
            <a:chOff x="31409" y="4235101"/>
            <a:chExt cx="336628" cy="677437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AB346E8-094B-43F7-8754-4D0551C96977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663D4689-6C4E-44CE-96EB-B365CEC1A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4235101"/>
              <a:ext cx="0" cy="498745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EBDC90E4-A952-4120-B7FD-76C98992C432}"/>
                </a:ext>
              </a:extLst>
            </p:cNvPr>
            <p:cNvCxnSpPr/>
            <p:nvPr/>
          </p:nvCxnSpPr>
          <p:spPr>
            <a:xfrm>
              <a:off x="99252" y="4240722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C12A44C-15A6-435C-A2E6-DFD6B052FCA9}"/>
              </a:ext>
            </a:extLst>
          </p:cNvPr>
          <p:cNvSpPr/>
          <p:nvPr/>
        </p:nvSpPr>
        <p:spPr>
          <a:xfrm rot="16200000">
            <a:off x="2702991" y="4061018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EA1D4FF-9856-49D5-9D80-30A325E4369C}"/>
              </a:ext>
            </a:extLst>
          </p:cNvPr>
          <p:cNvSpPr/>
          <p:nvPr/>
        </p:nvSpPr>
        <p:spPr>
          <a:xfrm rot="16200000">
            <a:off x="3861775" y="5483035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985D3A1-AEF1-4229-8DDA-A66A8BDD1DB0}"/>
              </a:ext>
            </a:extLst>
          </p:cNvPr>
          <p:cNvSpPr/>
          <p:nvPr/>
        </p:nvSpPr>
        <p:spPr>
          <a:xfrm rot="16200000">
            <a:off x="511579" y="5468310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21D2F55-8956-4CB7-BA60-164283853853}"/>
              </a:ext>
            </a:extLst>
          </p:cNvPr>
          <p:cNvSpPr/>
          <p:nvPr/>
        </p:nvSpPr>
        <p:spPr>
          <a:xfrm rot="16200000">
            <a:off x="-412238" y="4078738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</p:spTree>
    <p:extLst>
      <p:ext uri="{BB962C8B-B14F-4D97-AF65-F5344CB8AC3E}">
        <p14:creationId xmlns:p14="http://schemas.microsoft.com/office/powerpoint/2010/main" val="3554351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204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226</cp:revision>
  <dcterms:created xsi:type="dcterms:W3CDTF">2015-07-03T12:55:42Z</dcterms:created>
  <dcterms:modified xsi:type="dcterms:W3CDTF">2020-06-08T12:21:25Z</dcterms:modified>
  <cp:category>جميع الحقوق محفوظة لموقع  www.bestfreecv.com</cp:category>
</cp:coreProperties>
</file>