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8521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3E6A8DA4-C422-4AB8-B580-8C15FC3D7EC2}"/>
              </a:ext>
            </a:extLst>
          </p:cNvPr>
          <p:cNvSpPr/>
          <p:nvPr/>
        </p:nvSpPr>
        <p:spPr>
          <a:xfrm>
            <a:off x="1085" y="0"/>
            <a:ext cx="6856915" cy="9906000"/>
          </a:xfrm>
          <a:custGeom>
            <a:avLst/>
            <a:gdLst>
              <a:gd name="connsiteX0" fmla="*/ 0 w 6856915"/>
              <a:gd name="connsiteY0" fmla="*/ 0 h 9906000"/>
              <a:gd name="connsiteX1" fmla="*/ 2369945 w 6856915"/>
              <a:gd name="connsiteY1" fmla="*/ 0 h 9906000"/>
              <a:gd name="connsiteX2" fmla="*/ 2388097 w 6856915"/>
              <a:gd name="connsiteY2" fmla="*/ 0 h 9906000"/>
              <a:gd name="connsiteX3" fmla="*/ 6856915 w 6856915"/>
              <a:gd name="connsiteY3" fmla="*/ 0 h 9906000"/>
              <a:gd name="connsiteX4" fmla="*/ 6856915 w 6856915"/>
              <a:gd name="connsiteY4" fmla="*/ 1945110 h 9906000"/>
              <a:gd name="connsiteX5" fmla="*/ 2388097 w 6856915"/>
              <a:gd name="connsiteY5" fmla="*/ 1945110 h 9906000"/>
              <a:gd name="connsiteX6" fmla="*/ 2388097 w 6856915"/>
              <a:gd name="connsiteY6" fmla="*/ 9906000 h 9906000"/>
              <a:gd name="connsiteX7" fmla="*/ 0 w 6856915"/>
              <a:gd name="connsiteY7" fmla="*/ 9906000 h 990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6915" h="9906000">
                <a:moveTo>
                  <a:pt x="0" y="0"/>
                </a:moveTo>
                <a:lnTo>
                  <a:pt x="2369945" y="0"/>
                </a:lnTo>
                <a:lnTo>
                  <a:pt x="2388097" y="0"/>
                </a:lnTo>
                <a:lnTo>
                  <a:pt x="6856915" y="0"/>
                </a:lnTo>
                <a:lnTo>
                  <a:pt x="6856915" y="1945110"/>
                </a:lnTo>
                <a:lnTo>
                  <a:pt x="2388097" y="1945110"/>
                </a:lnTo>
                <a:lnTo>
                  <a:pt x="2388097" y="9906000"/>
                </a:lnTo>
                <a:lnTo>
                  <a:pt x="0" y="9906000"/>
                </a:lnTo>
                <a:close/>
              </a:path>
            </a:pathLst>
          </a:custGeom>
          <a:solidFill>
            <a:srgbClr val="2937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-5752" y="1945110"/>
            <a:ext cx="2401231" cy="7963967"/>
          </a:xfrm>
          <a:custGeom>
            <a:avLst/>
            <a:gdLst>
              <a:gd name="connsiteX0" fmla="*/ 0 w 2220686"/>
              <a:gd name="connsiteY0" fmla="*/ 0 h 6041912"/>
              <a:gd name="connsiteX1" fmla="*/ 2220686 w 2220686"/>
              <a:gd name="connsiteY1" fmla="*/ 0 h 6041912"/>
              <a:gd name="connsiteX2" fmla="*/ 2220686 w 2220686"/>
              <a:gd name="connsiteY2" fmla="*/ 6041912 h 6041912"/>
              <a:gd name="connsiteX3" fmla="*/ 0 w 2220686"/>
              <a:gd name="connsiteY3" fmla="*/ 6041912 h 6041912"/>
              <a:gd name="connsiteX4" fmla="*/ 0 w 2220686"/>
              <a:gd name="connsiteY4" fmla="*/ 0 h 6041912"/>
              <a:gd name="connsiteX0" fmla="*/ 0 w 2220686"/>
              <a:gd name="connsiteY0" fmla="*/ 864973 h 6906885"/>
              <a:gd name="connsiteX1" fmla="*/ 2208329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4973 h 6906885"/>
              <a:gd name="connsiteX1" fmla="*/ 2216327 w 2220686"/>
              <a:gd name="connsiteY1" fmla="*/ 0 h 6906885"/>
              <a:gd name="connsiteX2" fmla="*/ 2220686 w 2220686"/>
              <a:gd name="connsiteY2" fmla="*/ 6906885 h 6906885"/>
              <a:gd name="connsiteX3" fmla="*/ 0 w 2220686"/>
              <a:gd name="connsiteY3" fmla="*/ 6906885 h 6906885"/>
              <a:gd name="connsiteX4" fmla="*/ 0 w 2220686"/>
              <a:gd name="connsiteY4" fmla="*/ 864973 h 6906885"/>
              <a:gd name="connsiteX0" fmla="*/ 0 w 2220686"/>
              <a:gd name="connsiteY0" fmla="*/ 867639 h 6909551"/>
              <a:gd name="connsiteX1" fmla="*/ 2218993 w 2220686"/>
              <a:gd name="connsiteY1" fmla="*/ 0 h 6909551"/>
              <a:gd name="connsiteX2" fmla="*/ 2220686 w 2220686"/>
              <a:gd name="connsiteY2" fmla="*/ 6909551 h 6909551"/>
              <a:gd name="connsiteX3" fmla="*/ 0 w 2220686"/>
              <a:gd name="connsiteY3" fmla="*/ 6909551 h 6909551"/>
              <a:gd name="connsiteX4" fmla="*/ 0 w 2220686"/>
              <a:gd name="connsiteY4" fmla="*/ 867639 h 6909551"/>
              <a:gd name="connsiteX0" fmla="*/ 0 w 2222052"/>
              <a:gd name="connsiteY0" fmla="*/ 634243 h 6676155"/>
              <a:gd name="connsiteX1" fmla="*/ 2221966 w 2222052"/>
              <a:gd name="connsiteY1" fmla="*/ 0 h 6676155"/>
              <a:gd name="connsiteX2" fmla="*/ 2220686 w 2222052"/>
              <a:gd name="connsiteY2" fmla="*/ 6676155 h 6676155"/>
              <a:gd name="connsiteX3" fmla="*/ 0 w 2222052"/>
              <a:gd name="connsiteY3" fmla="*/ 6676155 h 6676155"/>
              <a:gd name="connsiteX4" fmla="*/ 0 w 2222052"/>
              <a:gd name="connsiteY4" fmla="*/ 634243 h 6676155"/>
              <a:gd name="connsiteX0" fmla="*/ 0 w 2220686"/>
              <a:gd name="connsiteY0" fmla="*/ 1278701 h 7320613"/>
              <a:gd name="connsiteX1" fmla="*/ 2217825 w 2220686"/>
              <a:gd name="connsiteY1" fmla="*/ 0 h 7320613"/>
              <a:gd name="connsiteX2" fmla="*/ 2220686 w 2220686"/>
              <a:gd name="connsiteY2" fmla="*/ 7320613 h 7320613"/>
              <a:gd name="connsiteX3" fmla="*/ 0 w 2220686"/>
              <a:gd name="connsiteY3" fmla="*/ 7320613 h 7320613"/>
              <a:gd name="connsiteX4" fmla="*/ 0 w 2220686"/>
              <a:gd name="connsiteY4" fmla="*/ 1278701 h 7320613"/>
              <a:gd name="connsiteX0" fmla="*/ 0 w 2220686"/>
              <a:gd name="connsiteY0" fmla="*/ 1287236 h 7329148"/>
              <a:gd name="connsiteX1" fmla="*/ 2217825 w 2220686"/>
              <a:gd name="connsiteY1" fmla="*/ 8535 h 7329148"/>
              <a:gd name="connsiteX2" fmla="*/ 2220686 w 2220686"/>
              <a:gd name="connsiteY2" fmla="*/ 7329148 h 7329148"/>
              <a:gd name="connsiteX3" fmla="*/ 0 w 2220686"/>
              <a:gd name="connsiteY3" fmla="*/ 7329148 h 7329148"/>
              <a:gd name="connsiteX4" fmla="*/ 0 w 2220686"/>
              <a:gd name="connsiteY4" fmla="*/ 1287236 h 7329148"/>
              <a:gd name="connsiteX0" fmla="*/ 0 w 2220686"/>
              <a:gd name="connsiteY0" fmla="*/ 1288360 h 7330272"/>
              <a:gd name="connsiteX1" fmla="*/ 2217825 w 2220686"/>
              <a:gd name="connsiteY1" fmla="*/ 9659 h 7330272"/>
              <a:gd name="connsiteX2" fmla="*/ 2220686 w 2220686"/>
              <a:gd name="connsiteY2" fmla="*/ 7330272 h 7330272"/>
              <a:gd name="connsiteX3" fmla="*/ 0 w 2220686"/>
              <a:gd name="connsiteY3" fmla="*/ 7330272 h 7330272"/>
              <a:gd name="connsiteX4" fmla="*/ 0 w 2220686"/>
              <a:gd name="connsiteY4" fmla="*/ 1288360 h 7330272"/>
              <a:gd name="connsiteX0" fmla="*/ 0 w 2226024"/>
              <a:gd name="connsiteY0" fmla="*/ 553477 h 7348731"/>
              <a:gd name="connsiteX1" fmla="*/ 2223163 w 2226024"/>
              <a:gd name="connsiteY1" fmla="*/ 28118 h 7348731"/>
              <a:gd name="connsiteX2" fmla="*/ 2226024 w 2226024"/>
              <a:gd name="connsiteY2" fmla="*/ 7348731 h 7348731"/>
              <a:gd name="connsiteX3" fmla="*/ 5338 w 2226024"/>
              <a:gd name="connsiteY3" fmla="*/ 7348731 h 7348731"/>
              <a:gd name="connsiteX4" fmla="*/ 0 w 2226024"/>
              <a:gd name="connsiteY4" fmla="*/ 553477 h 7348731"/>
              <a:gd name="connsiteX0" fmla="*/ 0 w 2226024"/>
              <a:gd name="connsiteY0" fmla="*/ 553477 h 7348731"/>
              <a:gd name="connsiteX1" fmla="*/ 2223163 w 2226024"/>
              <a:gd name="connsiteY1" fmla="*/ 28118 h 7348731"/>
              <a:gd name="connsiteX2" fmla="*/ 2226024 w 2226024"/>
              <a:gd name="connsiteY2" fmla="*/ 7348731 h 7348731"/>
              <a:gd name="connsiteX3" fmla="*/ 5338 w 2226024"/>
              <a:gd name="connsiteY3" fmla="*/ 7348731 h 7348731"/>
              <a:gd name="connsiteX4" fmla="*/ 0 w 2226024"/>
              <a:gd name="connsiteY4" fmla="*/ 553477 h 7348731"/>
              <a:gd name="connsiteX0" fmla="*/ 0 w 2226024"/>
              <a:gd name="connsiteY0" fmla="*/ 396118 h 7191372"/>
              <a:gd name="connsiteX1" fmla="*/ 2223163 w 2226024"/>
              <a:gd name="connsiteY1" fmla="*/ 47404 h 7191372"/>
              <a:gd name="connsiteX2" fmla="*/ 2226024 w 2226024"/>
              <a:gd name="connsiteY2" fmla="*/ 7191372 h 7191372"/>
              <a:gd name="connsiteX3" fmla="*/ 5338 w 2226024"/>
              <a:gd name="connsiteY3" fmla="*/ 7191372 h 7191372"/>
              <a:gd name="connsiteX4" fmla="*/ 0 w 2226024"/>
              <a:gd name="connsiteY4" fmla="*/ 396118 h 7191372"/>
              <a:gd name="connsiteX0" fmla="*/ 0 w 2226024"/>
              <a:gd name="connsiteY0" fmla="*/ 467985 h 7263239"/>
              <a:gd name="connsiteX1" fmla="*/ 2217825 w 2226024"/>
              <a:gd name="connsiteY1" fmla="*/ 36143 h 7263239"/>
              <a:gd name="connsiteX2" fmla="*/ 2226024 w 2226024"/>
              <a:gd name="connsiteY2" fmla="*/ 7263239 h 7263239"/>
              <a:gd name="connsiteX3" fmla="*/ 5338 w 2226024"/>
              <a:gd name="connsiteY3" fmla="*/ 7263239 h 7263239"/>
              <a:gd name="connsiteX4" fmla="*/ 0 w 2226024"/>
              <a:gd name="connsiteY4" fmla="*/ 467985 h 7263239"/>
              <a:gd name="connsiteX0" fmla="*/ 0 w 2226024"/>
              <a:gd name="connsiteY0" fmla="*/ 448796 h 7244050"/>
              <a:gd name="connsiteX1" fmla="*/ 2217825 w 2226024"/>
              <a:gd name="connsiteY1" fmla="*/ 16954 h 7244050"/>
              <a:gd name="connsiteX2" fmla="*/ 2226024 w 2226024"/>
              <a:gd name="connsiteY2" fmla="*/ 7244050 h 7244050"/>
              <a:gd name="connsiteX3" fmla="*/ 5338 w 2226024"/>
              <a:gd name="connsiteY3" fmla="*/ 7244050 h 7244050"/>
              <a:gd name="connsiteX4" fmla="*/ 0 w 2226024"/>
              <a:gd name="connsiteY4" fmla="*/ 448796 h 7244050"/>
              <a:gd name="connsiteX0" fmla="*/ 0 w 2226024"/>
              <a:gd name="connsiteY0" fmla="*/ 541553 h 7336807"/>
              <a:gd name="connsiteX1" fmla="*/ 2217825 w 2226024"/>
              <a:gd name="connsiteY1" fmla="*/ 109711 h 7336807"/>
              <a:gd name="connsiteX2" fmla="*/ 2226024 w 2226024"/>
              <a:gd name="connsiteY2" fmla="*/ 7336807 h 7336807"/>
              <a:gd name="connsiteX3" fmla="*/ 5338 w 2226024"/>
              <a:gd name="connsiteY3" fmla="*/ 7336807 h 7336807"/>
              <a:gd name="connsiteX4" fmla="*/ 0 w 2226024"/>
              <a:gd name="connsiteY4" fmla="*/ 541553 h 7336807"/>
              <a:gd name="connsiteX0" fmla="*/ 0 w 2226024"/>
              <a:gd name="connsiteY0" fmla="*/ 820360 h 7246736"/>
              <a:gd name="connsiteX1" fmla="*/ 2217825 w 2226024"/>
              <a:gd name="connsiteY1" fmla="*/ 19640 h 7246736"/>
              <a:gd name="connsiteX2" fmla="*/ 2226024 w 2226024"/>
              <a:gd name="connsiteY2" fmla="*/ 7246736 h 7246736"/>
              <a:gd name="connsiteX3" fmla="*/ 5338 w 2226024"/>
              <a:gd name="connsiteY3" fmla="*/ 7246736 h 7246736"/>
              <a:gd name="connsiteX4" fmla="*/ 0 w 2226024"/>
              <a:gd name="connsiteY4" fmla="*/ 820360 h 7246736"/>
              <a:gd name="connsiteX0" fmla="*/ 0 w 2226024"/>
              <a:gd name="connsiteY0" fmla="*/ 800720 h 7227096"/>
              <a:gd name="connsiteX1" fmla="*/ 2217825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6024"/>
              <a:gd name="connsiteY0" fmla="*/ 800720 h 7227096"/>
              <a:gd name="connsiteX1" fmla="*/ 2217825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6024"/>
              <a:gd name="connsiteY0" fmla="*/ 800720 h 7227096"/>
              <a:gd name="connsiteX1" fmla="*/ 2217825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6024"/>
              <a:gd name="connsiteY0" fmla="*/ 800720 h 7227096"/>
              <a:gd name="connsiteX1" fmla="*/ 2220426 w 2226024"/>
              <a:gd name="connsiteY1" fmla="*/ 0 h 7227096"/>
              <a:gd name="connsiteX2" fmla="*/ 2226024 w 2226024"/>
              <a:gd name="connsiteY2" fmla="*/ 7227096 h 7227096"/>
              <a:gd name="connsiteX3" fmla="*/ 5338 w 2226024"/>
              <a:gd name="connsiteY3" fmla="*/ 7227096 h 7227096"/>
              <a:gd name="connsiteX4" fmla="*/ 0 w 2226024"/>
              <a:gd name="connsiteY4" fmla="*/ 800720 h 7227096"/>
              <a:gd name="connsiteX0" fmla="*/ 0 w 2223170"/>
              <a:gd name="connsiteY0" fmla="*/ 800720 h 7229891"/>
              <a:gd name="connsiteX1" fmla="*/ 2220426 w 2223170"/>
              <a:gd name="connsiteY1" fmla="*/ 0 h 7229891"/>
              <a:gd name="connsiteX2" fmla="*/ 2223170 w 2223170"/>
              <a:gd name="connsiteY2" fmla="*/ 7229891 h 7229891"/>
              <a:gd name="connsiteX3" fmla="*/ 5338 w 2223170"/>
              <a:gd name="connsiteY3" fmla="*/ 7227096 h 7229891"/>
              <a:gd name="connsiteX4" fmla="*/ 0 w 2223170"/>
              <a:gd name="connsiteY4" fmla="*/ 800720 h 7229891"/>
              <a:gd name="connsiteX0" fmla="*/ 0 w 2226023"/>
              <a:gd name="connsiteY0" fmla="*/ 800720 h 7229891"/>
              <a:gd name="connsiteX1" fmla="*/ 2220426 w 2226023"/>
              <a:gd name="connsiteY1" fmla="*/ 0 h 7229891"/>
              <a:gd name="connsiteX2" fmla="*/ 2226023 w 2226023"/>
              <a:gd name="connsiteY2" fmla="*/ 7229891 h 7229891"/>
              <a:gd name="connsiteX3" fmla="*/ 5338 w 2226023"/>
              <a:gd name="connsiteY3" fmla="*/ 7227096 h 7229891"/>
              <a:gd name="connsiteX4" fmla="*/ 0 w 2226023"/>
              <a:gd name="connsiteY4" fmla="*/ 800720 h 7229891"/>
              <a:gd name="connsiteX0" fmla="*/ 0 w 2226023"/>
              <a:gd name="connsiteY0" fmla="*/ 800720 h 7229891"/>
              <a:gd name="connsiteX1" fmla="*/ 2220426 w 2226023"/>
              <a:gd name="connsiteY1" fmla="*/ 0 h 7229891"/>
              <a:gd name="connsiteX2" fmla="*/ 2226023 w 2226023"/>
              <a:gd name="connsiteY2" fmla="*/ 7229891 h 7229891"/>
              <a:gd name="connsiteX3" fmla="*/ 5338 w 2226023"/>
              <a:gd name="connsiteY3" fmla="*/ 7227096 h 7229891"/>
              <a:gd name="connsiteX4" fmla="*/ 0 w 2226023"/>
              <a:gd name="connsiteY4" fmla="*/ 800720 h 7229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6023" h="7229891">
                <a:moveTo>
                  <a:pt x="0" y="800720"/>
                </a:moveTo>
                <a:cubicBezTo>
                  <a:pt x="630969" y="143435"/>
                  <a:pt x="1224765" y="66747"/>
                  <a:pt x="2220426" y="0"/>
                </a:cubicBezTo>
                <a:cubicBezTo>
                  <a:pt x="2220990" y="2303184"/>
                  <a:pt x="2225459" y="4926707"/>
                  <a:pt x="2226023" y="7229891"/>
                </a:cubicBezTo>
                <a:lnTo>
                  <a:pt x="5338" y="7227096"/>
                </a:lnTo>
                <a:cubicBezTo>
                  <a:pt x="3559" y="4962011"/>
                  <a:pt x="1779" y="3065805"/>
                  <a:pt x="0" y="800720"/>
                </a:cubicBezTo>
                <a:close/>
              </a:path>
            </a:pathLst>
          </a:custGeom>
          <a:solidFill>
            <a:srgbClr val="81A7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389125" y="4544584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401397" y="1980591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77374" y="7312230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2270" y="8569803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40004"/>
              </p:ext>
            </p:extLst>
          </p:nvPr>
        </p:nvGraphicFramePr>
        <p:xfrm>
          <a:off x="303738" y="8929480"/>
          <a:ext cx="1862084" cy="590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Books</a:t>
                      </a:r>
                      <a:endParaRPr lang="fr-FR" sz="800" b="0" i="1" kern="12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56"/>
          <a:stretch/>
        </p:blipFill>
        <p:spPr>
          <a:xfrm flipH="1">
            <a:off x="272361" y="128492"/>
            <a:ext cx="1816618" cy="1816618"/>
          </a:xfrm>
          <a:prstGeom prst="ellipse">
            <a:avLst/>
          </a:prstGeom>
          <a:solidFill>
            <a:srgbClr val="F8FDF7"/>
          </a:solidFill>
          <a:ln w="31750" cmpd="sng">
            <a:solidFill>
              <a:srgbClr val="81A7A0"/>
            </a:solidFill>
            <a:prstDash val="solid"/>
          </a:ln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55591" y="6940920"/>
            <a:ext cx="1753131" cy="284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AWARDS</a:t>
            </a:r>
            <a:endParaRPr lang="ar-MA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2279877" y="653074"/>
            <a:ext cx="4137826" cy="533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JIHANE</a:t>
            </a: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2310244" y="1032553"/>
            <a:ext cx="4107459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TITLE</a:t>
            </a:r>
          </a:p>
        </p:txBody>
      </p:sp>
      <p:sp>
        <p:nvSpPr>
          <p:cNvPr id="56" name="Text Box 5">
            <a:extLst>
              <a:ext uri="{FF2B5EF4-FFF2-40B4-BE49-F238E27FC236}">
                <a16:creationId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37" y="4521440"/>
            <a:ext cx="2014785" cy="239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introduction……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2513421" y="2308312"/>
            <a:ext cx="4343494" cy="209540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088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7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2542604" y="4855380"/>
            <a:ext cx="4315396" cy="21043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108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/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9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15711BA-4577-455D-BA2F-7687EA1A44E9}"/>
              </a:ext>
            </a:extLst>
          </p:cNvPr>
          <p:cNvGrpSpPr/>
          <p:nvPr/>
        </p:nvGrpSpPr>
        <p:grpSpPr>
          <a:xfrm>
            <a:off x="170521" y="7208515"/>
            <a:ext cx="1972426" cy="1239997"/>
            <a:chOff x="4553368" y="8580605"/>
            <a:chExt cx="1972426" cy="123999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4573320" y="8580605"/>
              <a:ext cx="1952474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D24FDAF-C74D-468A-ADE2-178D4B0A272E}"/>
                </a:ext>
              </a:extLst>
            </p:cNvPr>
            <p:cNvSpPr/>
            <p:nvPr/>
          </p:nvSpPr>
          <p:spPr>
            <a:xfrm>
              <a:off x="4553368" y="9197354"/>
              <a:ext cx="1972426" cy="6232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sz="105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2019</a:t>
              </a:r>
            </a:p>
            <a:p>
              <a:pPr marL="164108"/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332536" y="2660450"/>
            <a:ext cx="1704574" cy="1461900"/>
            <a:chOff x="4331224" y="2592929"/>
            <a:chExt cx="1704574" cy="1461900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D07093B-9E38-4762-B2FE-9B7E1592F28E}"/>
                </a:ext>
              </a:extLst>
            </p:cNvPr>
            <p:cNvGrpSpPr/>
            <p:nvPr/>
          </p:nvGrpSpPr>
          <p:grpSpPr>
            <a:xfrm>
              <a:off x="4331224" y="2592929"/>
              <a:ext cx="1506858" cy="1171464"/>
              <a:chOff x="1336594" y="891885"/>
              <a:chExt cx="1506858" cy="1171464"/>
            </a:xfrm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C9FF82DB-B153-43E9-AFCE-7E08C3133F82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01973" cy="1171464"/>
                <a:chOff x="1341479" y="891885"/>
                <a:chExt cx="1501973" cy="1171464"/>
              </a:xfrm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87380A9F-6BB8-4422-8F2F-50A05CEAC0AC}"/>
                    </a:ext>
                  </a:extLst>
                </p:cNvPr>
                <p:cNvGrpSpPr/>
                <p:nvPr/>
              </p:nvGrpSpPr>
              <p:grpSpPr>
                <a:xfrm>
                  <a:off x="1676466" y="926823"/>
                  <a:ext cx="1166986" cy="1119911"/>
                  <a:chOff x="142660" y="929043"/>
                  <a:chExt cx="1166986" cy="1119911"/>
                </a:xfrm>
              </p:grpSpPr>
              <p:sp>
                <p:nvSpPr>
                  <p:cNvPr id="95" name="Rectangle 94">
                    <a:extLst>
                      <a:ext uri="{FF2B5EF4-FFF2-40B4-BE49-F238E27FC236}">
                        <a16:creationId xmlns:a16="http://schemas.microsoft.com/office/drawing/2014/main" id="{578A6A93-105C-49B1-970D-84338D980F14}"/>
                      </a:ext>
                    </a:extLst>
                  </p:cNvPr>
                  <p:cNvSpPr/>
                  <p:nvPr/>
                </p:nvSpPr>
                <p:spPr>
                  <a:xfrm>
                    <a:off x="142660" y="1892373"/>
                    <a:ext cx="888064" cy="156581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fr-MA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Rabat, Morocco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id="{600D8D3B-9996-4CFF-A486-7565D503CDF3}"/>
                      </a:ext>
                    </a:extLst>
                  </p:cNvPr>
                  <p:cNvSpPr/>
                  <p:nvPr/>
                </p:nvSpPr>
                <p:spPr>
                  <a:xfrm>
                    <a:off x="142660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45112ABE-559A-4E4B-8FA1-BBB76FA37373}"/>
                      </a:ext>
                    </a:extLst>
                  </p:cNvPr>
                  <p:cNvSpPr/>
                  <p:nvPr/>
                </p:nvSpPr>
                <p:spPr>
                  <a:xfrm>
                    <a:off x="142660" y="1254604"/>
                    <a:ext cx="116698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A7BA6C1D-1CF9-4DB7-AF69-F920D676CE7B}"/>
                      </a:ext>
                    </a:extLst>
                  </p:cNvPr>
                  <p:cNvSpPr/>
                  <p:nvPr/>
                </p:nvSpPr>
                <p:spPr>
                  <a:xfrm>
                    <a:off x="142660" y="1566861"/>
                    <a:ext cx="1146148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2" name="شكل حر 78">
                  <a:extLst>
                    <a:ext uri="{FF2B5EF4-FFF2-40B4-BE49-F238E27FC236}">
                      <a16:creationId xmlns:a16="http://schemas.microsoft.com/office/drawing/2014/main" id="{0CB9006E-C69B-436F-8485-14CD898C4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شكل حر 85">
                  <a:extLst>
                    <a:ext uri="{FF2B5EF4-FFF2-40B4-BE49-F238E27FC236}">
                      <a16:creationId xmlns:a16="http://schemas.microsoft.com/office/drawing/2014/main" id="{D31312D1-BF1B-4A8F-9DD1-456442795E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Freeform: Shape 93">
                  <a:extLst>
                    <a:ext uri="{FF2B5EF4-FFF2-40B4-BE49-F238E27FC236}">
                      <a16:creationId xmlns:a16="http://schemas.microsoft.com/office/drawing/2014/main" id="{2A233C98-BDBD-4CE8-A405-1D771D218C2C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0" name="شكل حر 62">
                <a:extLst>
                  <a:ext uri="{FF2B5EF4-FFF2-40B4-BE49-F238E27FC236}">
                    <a16:creationId xmlns:a16="http://schemas.microsoft.com/office/drawing/2014/main" id="{E10591AC-12C1-4EDA-B5E2-67E59E82B13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/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914550"/>
              <a:ext cx="1649729" cy="140279"/>
              <a:chOff x="4386069" y="3914550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55591" y="4283661"/>
            <a:ext cx="1866160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399306" y="6990377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4685168" y="7297199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2546359" y="7678750"/>
            <a:ext cx="1917742" cy="1395700"/>
            <a:chOff x="-2467388" y="4922652"/>
            <a:chExt cx="1917742" cy="1395700"/>
          </a:xfrm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4389"/>
              <a:ext cx="176254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2134"/>
              <a:ext cx="1486459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5724" y="5538920"/>
              <a:ext cx="1630752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148861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09" name="Rectangle: Rounded Corners 108">
              <a:extLst>
                <a:ext uri="{FF2B5EF4-FFF2-40B4-BE49-F238E27FC236}">
                  <a16:creationId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1488615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4743083" y="7676057"/>
            <a:ext cx="1924444" cy="1411868"/>
            <a:chOff x="-2481292" y="7241130"/>
            <a:chExt cx="1924444" cy="1411868"/>
          </a:xfrm>
        </p:grpSpPr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2471182" y="7556916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2472431" y="7558654"/>
              <a:ext cx="183022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2474847" y="7870964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2476097" y="7872702"/>
              <a:ext cx="159994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2474847" y="8157603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2476097" y="8159340"/>
              <a:ext cx="127826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: Rounded Corners 135">
              <a:extLst>
                <a:ext uri="{FF2B5EF4-FFF2-40B4-BE49-F238E27FC236}">
                  <a16:creationId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2480043" y="8467588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2481292" y="8469326"/>
              <a:ext cx="795803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2480043" y="7241130"/>
              <a:ext cx="1914334" cy="183672"/>
            </a:xfrm>
            <a:prstGeom prst="roundRect">
              <a:avLst/>
            </a:prstGeom>
            <a:noFill/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/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2481292" y="7242868"/>
              <a:ext cx="1830227" cy="183672"/>
            </a:xfrm>
            <a:prstGeom prst="roundRect">
              <a:avLst/>
            </a:prstGeom>
            <a:solidFill>
              <a:srgbClr val="29374B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158B5FC-76F6-4608-B3D7-34841136F64C}"/>
              </a:ext>
            </a:extLst>
          </p:cNvPr>
          <p:cNvSpPr/>
          <p:nvPr/>
        </p:nvSpPr>
        <p:spPr>
          <a:xfrm>
            <a:off x="-5752" y="9024015"/>
            <a:ext cx="6863752" cy="887506"/>
          </a:xfrm>
          <a:custGeom>
            <a:avLst/>
            <a:gdLst>
              <a:gd name="connsiteX0" fmla="*/ 6863752 w 6863752"/>
              <a:gd name="connsiteY0" fmla="*/ 0 h 887506"/>
              <a:gd name="connsiteX1" fmla="*/ 6863752 w 6863752"/>
              <a:gd name="connsiteY1" fmla="*/ 887506 h 887506"/>
              <a:gd name="connsiteX2" fmla="*/ 0 w 6863752"/>
              <a:gd name="connsiteY2" fmla="*/ 887506 h 887506"/>
              <a:gd name="connsiteX3" fmla="*/ 0 w 6863752"/>
              <a:gd name="connsiteY3" fmla="*/ 589375 h 887506"/>
              <a:gd name="connsiteX4" fmla="*/ 4439445 w 6863752"/>
              <a:gd name="connsiteY4" fmla="*/ 589375 h 887506"/>
              <a:gd name="connsiteX5" fmla="*/ 4439445 w 6863752"/>
              <a:gd name="connsiteY5" fmla="*/ 586298 h 887506"/>
              <a:gd name="connsiteX6" fmla="*/ 6767336 w 6863752"/>
              <a:gd name="connsiteY6" fmla="*/ 94398 h 88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3752" h="887506">
                <a:moveTo>
                  <a:pt x="6863752" y="0"/>
                </a:moveTo>
                <a:lnTo>
                  <a:pt x="6863752" y="887506"/>
                </a:lnTo>
                <a:lnTo>
                  <a:pt x="0" y="887506"/>
                </a:lnTo>
                <a:lnTo>
                  <a:pt x="0" y="589375"/>
                </a:lnTo>
                <a:lnTo>
                  <a:pt x="4439445" y="589375"/>
                </a:lnTo>
                <a:lnTo>
                  <a:pt x="4439445" y="586298"/>
                </a:lnTo>
                <a:cubicBezTo>
                  <a:pt x="5375296" y="580345"/>
                  <a:pt x="6240573" y="557649"/>
                  <a:pt x="6767336" y="94398"/>
                </a:cubicBezTo>
                <a:close/>
              </a:path>
            </a:pathLst>
          </a:custGeom>
          <a:solidFill>
            <a:srgbClr val="2937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5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349</Words>
  <Application>Microsoft Office PowerPoint</Application>
  <PresentationFormat>A4 Paper (210x297 mm)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YOUSSEFF BAHLA</dc:creator>
  <cp:keywords>جميع الحقوق محفوظة لموقع  www.bestfreecv.com</cp:keywords>
  <cp:lastModifiedBy>YOUSSEF BAHLA</cp:lastModifiedBy>
  <cp:revision>227</cp:revision>
  <dcterms:created xsi:type="dcterms:W3CDTF">2015-07-03T12:55:42Z</dcterms:created>
  <dcterms:modified xsi:type="dcterms:W3CDTF">2020-06-08T12:18:06Z</dcterms:modified>
  <cp:category>جميع الحقوق محفوظة لموقع  www.bestfreecv.com</cp:category>
</cp:coreProperties>
</file>