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268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 dirty="0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116194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1721494"/>
            <a:ext cx="2299830" cy="8184506"/>
          </a:xfrm>
          <a:prstGeom prst="rect">
            <a:avLst/>
          </a:prstGeom>
          <a:solidFill>
            <a:srgbClr val="1EBB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D512D5-730D-4433-83BD-F125FF3C4E0F}"/>
              </a:ext>
            </a:extLst>
          </p:cNvPr>
          <p:cNvSpPr/>
          <p:nvPr/>
        </p:nvSpPr>
        <p:spPr>
          <a:xfrm>
            <a:off x="1" y="0"/>
            <a:ext cx="6858000" cy="1890641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458037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3" cstate="screen">
                <a:extLst>
                  <a:ext uri="{BEBA8EAE-BF5A-486C-A8C5-ECC9F3942E4B}">
                    <a14:imgProps xmlns:a14="http://schemas.microsoft.com/office/drawing/2010/main">
                      <a14:imgLayer r:embed="rId4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5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7" cstate="screen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9" cstate="screen"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bg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bg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bg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bg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844308" y="4631701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844308" y="2059990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651426" y="5647055"/>
            <a:ext cx="2124321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653100" y="4192069"/>
            <a:ext cx="2124837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655806" y="8233995"/>
            <a:ext cx="2124320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ct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/>
        </p:nvGraphicFramePr>
        <p:xfrm>
          <a:off x="4843829" y="8638094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bg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bg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784" y="1130552"/>
            <a:ext cx="450136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1819302" y="806605"/>
            <a:ext cx="2914394" cy="27520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427301" y="182539"/>
            <a:ext cx="4306395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</a:pPr>
            <a:r>
              <a:rPr lang="ar-MA" sz="3422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يوســف</a:t>
            </a:r>
            <a:r>
              <a:rPr lang="fr-FR" sz="2053" b="1" dirty="0"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898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solidFill>
                <a:srgbClr val="0489A8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solidFill>
                  <a:srgbClr val="0489A8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solidFill>
                <a:srgbClr val="0489A8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solidFill>
                  <a:srgbClr val="444444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solidFill>
                <a:srgbClr val="444444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</a:t>
            </a:r>
            <a:r>
              <a:rPr lang="ar-MA" sz="941" dirty="0">
                <a:solidFill>
                  <a:srgbClr val="494F4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.</a:t>
            </a:r>
            <a:endParaRPr lang="fr-FR" sz="941" dirty="0">
              <a:solidFill>
                <a:srgbClr val="494F4F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solidFill>
                  <a:srgbClr val="0489A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solidFill>
                <a:srgbClr val="0489A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5971055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3451D55-0257-4C4C-9894-A7A461B2B1E8}"/>
              </a:ext>
            </a:extLst>
          </p:cNvPr>
          <p:cNvSpPr/>
          <p:nvPr/>
        </p:nvSpPr>
        <p:spPr>
          <a:xfrm>
            <a:off x="5967999" y="4723564"/>
            <a:ext cx="809938" cy="6976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العربيـة</a:t>
            </a:r>
          </a:p>
          <a:p>
            <a:pPr algn="r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الإنجليزيـة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algn="r" rtl="1">
              <a:lnSpc>
                <a:spcPct val="107000"/>
              </a:lnSpc>
            </a:pPr>
            <a:r>
              <a:rPr lang="ar-MA" sz="941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الفرنسيـة</a:t>
            </a:r>
            <a:endParaRPr lang="fr-FR" sz="941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-4967" t="-417" r="4967" b="417"/>
          <a:stretch/>
        </p:blipFill>
        <p:spPr>
          <a:xfrm>
            <a:off x="5009277" y="170733"/>
            <a:ext cx="1456131" cy="1456131"/>
          </a:xfrm>
          <a:prstGeom prst="ellipse">
            <a:avLst/>
          </a:prstGeom>
          <a:solidFill>
            <a:srgbClr val="DDDDDB"/>
          </a:solidFill>
          <a:ln w="69850" cmpd="tri">
            <a:solidFill>
              <a:srgbClr val="1EBBE6"/>
            </a:solidFill>
            <a:prstDash val="lgDashDotDot"/>
          </a:ln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653616" y="2039208"/>
            <a:ext cx="2124321" cy="324000"/>
          </a:xfrm>
          <a:prstGeom prst="rect">
            <a:avLst/>
          </a:prstGeom>
          <a:solidFill>
            <a:srgbClr val="444444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538B166-034B-4D8C-931B-88ABC820DDBD}"/>
              </a:ext>
            </a:extLst>
          </p:cNvPr>
          <p:cNvSpPr/>
          <p:nvPr/>
        </p:nvSpPr>
        <p:spPr>
          <a:xfrm>
            <a:off x="4655806" y="4802172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865569D-676E-41A8-8A98-4F003EBE5809}"/>
              </a:ext>
            </a:extLst>
          </p:cNvPr>
          <p:cNvSpPr/>
          <p:nvPr/>
        </p:nvSpPr>
        <p:spPr>
          <a:xfrm>
            <a:off x="4675183" y="4802172"/>
            <a:ext cx="1492526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C9B75BB-0455-46D4-AB2D-B6D9E932E768}"/>
              </a:ext>
            </a:extLst>
          </p:cNvPr>
          <p:cNvSpPr/>
          <p:nvPr/>
        </p:nvSpPr>
        <p:spPr>
          <a:xfrm>
            <a:off x="4653616" y="5026596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9BF3045-CAEC-43AE-8DD6-D45A9A33E19C}"/>
              </a:ext>
            </a:extLst>
          </p:cNvPr>
          <p:cNvSpPr/>
          <p:nvPr/>
        </p:nvSpPr>
        <p:spPr>
          <a:xfrm>
            <a:off x="4877081" y="5026596"/>
            <a:ext cx="1288437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31AF251-F2D8-488B-9E6B-76BF0AD00177}"/>
              </a:ext>
            </a:extLst>
          </p:cNvPr>
          <p:cNvSpPr/>
          <p:nvPr/>
        </p:nvSpPr>
        <p:spPr>
          <a:xfrm>
            <a:off x="4651426" y="5251020"/>
            <a:ext cx="1511530" cy="72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96C5274-B218-4A30-9224-73A80385BF99}"/>
              </a:ext>
            </a:extLst>
          </p:cNvPr>
          <p:cNvSpPr/>
          <p:nvPr/>
        </p:nvSpPr>
        <p:spPr>
          <a:xfrm>
            <a:off x="5187757" y="5251020"/>
            <a:ext cx="975571" cy="72000"/>
          </a:xfrm>
          <a:prstGeom prst="rect">
            <a:avLst/>
          </a:prstGeom>
          <a:solidFill>
            <a:srgbClr val="4444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/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solidFill>
                <a:srgbClr val="444444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solidFill>
                  <a:srgbClr val="444444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solidFill>
                <a:srgbClr val="444444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844308" y="8573900"/>
            <a:ext cx="2914394" cy="324000"/>
          </a:xfrm>
          <a:prstGeom prst="rect">
            <a:avLst/>
          </a:prstGeom>
          <a:solidFill>
            <a:srgbClr val="1EBBE6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56694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249</Words>
  <Application>Microsoft Office PowerPoint</Application>
  <PresentationFormat>A4 Paper (210x297 mm)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Mothanna</vt:lpstr>
      <vt:lpstr>Symbol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144</cp:revision>
  <dcterms:created xsi:type="dcterms:W3CDTF">2015-07-03T12:55:42Z</dcterms:created>
  <dcterms:modified xsi:type="dcterms:W3CDTF">2020-06-08T12:02:36Z</dcterms:modified>
  <cp:category>جميع الحقوق محفوظة لموقع  www.bestfreecv.com</cp:category>
</cp:coreProperties>
</file>