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3923" autoAdjust="0"/>
  </p:normalViewPr>
  <p:slideViewPr>
    <p:cSldViewPr snapToGrid="0" snapToObjects="1">
      <p:cViewPr varScale="1">
        <p:scale>
          <a:sx n="48" d="100"/>
          <a:sy n="48" d="100"/>
        </p:scale>
        <p:origin x="226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2384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0"/>
            <a:ext cx="2299830" cy="9906000"/>
          </a:xfrm>
          <a:prstGeom prst="rect">
            <a:avLst/>
          </a:prstGeom>
          <a:solidFill>
            <a:srgbClr val="FFC6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535861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652126" y="4631701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652605" y="2042795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741532" y="5647055"/>
            <a:ext cx="2124321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739865" y="4192069"/>
            <a:ext cx="2124837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739231" y="8233995"/>
            <a:ext cx="2124320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4843829" y="8696462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41" y="1130552"/>
            <a:ext cx="435625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24645" y="744526"/>
            <a:ext cx="4511344" cy="251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-8923" y="34004"/>
            <a:ext cx="4574784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</a:pPr>
            <a:r>
              <a:rPr lang="ar-MA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DZ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3422" b="1" dirty="0">
                <a:solidFill>
                  <a:srgbClr val="6B7278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هاجــر</a:t>
            </a:r>
            <a:endParaRPr lang="fr-FR" sz="898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6039151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44" t="-3191" r="-13342"/>
          <a:stretch/>
        </p:blipFill>
        <p:spPr>
          <a:xfrm>
            <a:off x="4843829" y="152904"/>
            <a:ext cx="1712408" cy="1712408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6B7278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740380" y="2039208"/>
            <a:ext cx="2124321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652122" y="8573900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902763" y="4719757"/>
            <a:ext cx="1875174" cy="697621"/>
            <a:chOff x="4902763" y="4628314"/>
            <a:chExt cx="1875174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67999" y="4628314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9724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249</Words>
  <Application>Microsoft Office PowerPoint</Application>
  <PresentationFormat>A4 Paper (210x297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Mothanna</vt:lpstr>
      <vt:lpstr>Symbol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141</cp:revision>
  <dcterms:created xsi:type="dcterms:W3CDTF">2015-07-03T12:55:42Z</dcterms:created>
  <dcterms:modified xsi:type="dcterms:W3CDTF">2020-06-08T12:00:42Z</dcterms:modified>
  <cp:category>جميع الحقوق محفوظة لموقع  www.bestfreecv.com</cp:category>
</cp:coreProperties>
</file>