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BFBF"/>
    <a:srgbClr val="246C80"/>
    <a:srgbClr val="2E3A40"/>
    <a:srgbClr val="263339"/>
    <a:srgbClr val="F04438"/>
    <a:srgbClr val="5F7E64"/>
    <a:srgbClr val="435470"/>
    <a:srgbClr val="E9CBC9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1584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16087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6492212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641984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703164"/>
            <a:ext cx="2340000" cy="324000"/>
          </a:xfrm>
          <a:prstGeom prst="round2Diag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4BAC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E3A4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4BACC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79959"/>
              </p:ext>
            </p:extLst>
          </p:nvPr>
        </p:nvGraphicFramePr>
        <p:xfrm>
          <a:off x="1407200" y="9035691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26775" y="364840"/>
            <a:ext cx="4451960" cy="1117682"/>
            <a:chOff x="310481" y="354521"/>
            <a:chExt cx="4451960" cy="1117682"/>
          </a:xfrm>
        </p:grpSpPr>
        <p:sp>
          <p:nvSpPr>
            <p:cNvPr id="129" name="Text Box 5">
              <a:extLst>
                <a:ext uri="{FF2B5EF4-FFF2-40B4-BE49-F238E27FC236}">
                  <a16:creationId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1289833" y="354521"/>
              <a:ext cx="3455357" cy="6022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4000" b="1" dirty="0">
                  <a:solidFill>
                    <a:srgbClr val="4BACC6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</a:t>
              </a:r>
              <a:r>
                <a:rPr lang="ar-DZ" sz="40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يوسف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7598" y="127121"/>
            <a:ext cx="1642375" cy="1642375"/>
          </a:xfrm>
          <a:prstGeom prst="ellipse">
            <a:avLst/>
          </a:prstGeom>
          <a:solidFill>
            <a:schemeClr val="bg1"/>
          </a:solidFill>
          <a:ln w="31750" cmpd="sng">
            <a:solidFill>
              <a:schemeClr val="bg1"/>
            </a:solidFill>
            <a:prstDash val="solid"/>
          </a:ln>
        </p:spPr>
      </p:pic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57373" y="807659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1453587" y="6909160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655298" y="2492009"/>
            <a:ext cx="1675429" cy="1432716"/>
            <a:chOff x="4331224" y="2622113"/>
            <a:chExt cx="1738351" cy="143271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622113"/>
              <a:ext cx="1738351" cy="1171464"/>
              <a:chOff x="1336594" y="921069"/>
              <a:chExt cx="1738351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921069"/>
                <a:ext cx="1733466" cy="1171464"/>
                <a:chOff x="1341479" y="921069"/>
                <a:chExt cx="1733466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391791" cy="1160948"/>
                  <a:chOff x="149348" y="929043"/>
                  <a:chExt cx="1391791" cy="1160948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303242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1100" dirty="0">
                      <a:solidFill>
                        <a:srgbClr val="263339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189428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391791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93675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85639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921069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rgbClr val="263339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61124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4BACC6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>
                  <a:solidFill>
                    <a:srgbClr val="2633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rgbClr val="263339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rgbClr val="263339"/>
                  </a:solidFill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41A0A2D-368A-4BF5-8D07-1F7675790F03}"/>
              </a:ext>
            </a:extLst>
          </p:cNvPr>
          <p:cNvGrpSpPr/>
          <p:nvPr/>
        </p:nvGrpSpPr>
        <p:grpSpPr>
          <a:xfrm>
            <a:off x="3656551" y="8606799"/>
            <a:ext cx="2050866" cy="697621"/>
            <a:chOff x="3226593" y="4734519"/>
            <a:chExt cx="2050866" cy="69762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7810AEC-2B56-4C92-ACC7-6AD4F77A3F47}"/>
                </a:ext>
              </a:extLst>
            </p:cNvPr>
            <p:cNvSpPr/>
            <p:nvPr/>
          </p:nvSpPr>
          <p:spPr>
            <a:xfrm>
              <a:off x="3226593" y="4734519"/>
              <a:ext cx="93336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وورد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إكسيل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باور باونت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1FEAB71-E0B1-4925-A1B0-9E97D0E00032}"/>
                </a:ext>
              </a:extLst>
            </p:cNvPr>
            <p:cNvGrpSpPr/>
            <p:nvPr/>
          </p:nvGrpSpPr>
          <p:grpSpPr>
            <a:xfrm>
              <a:off x="4137751" y="4770311"/>
              <a:ext cx="1139708" cy="158160"/>
              <a:chOff x="4137751" y="4770311"/>
              <a:chExt cx="1139708" cy="15816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17B7D1D-994A-44AB-92B2-38388ABF2A6D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5C7FE10-9ADA-44D3-BBDF-DCEA2345051A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132DF9EA-348D-46BA-85BD-B68743E93CBA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2F834EB-28C3-41AC-B856-7D31F76B8373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B6382F8-EAEA-4464-9993-C001450BCBFF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E419C14-9C6D-4F5B-8D8E-82DCDF8703C9}"/>
                </a:ext>
              </a:extLst>
            </p:cNvPr>
            <p:cNvGrpSpPr/>
            <p:nvPr/>
          </p:nvGrpSpPr>
          <p:grpSpPr>
            <a:xfrm>
              <a:off x="4136599" y="4989384"/>
              <a:ext cx="1139708" cy="158160"/>
              <a:chOff x="4137751" y="4770311"/>
              <a:chExt cx="1139708" cy="158160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5DBD87F2-BF07-479F-8D76-B26705670C87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2DF9F31-3067-4EA0-9954-DAC113E94F50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7E738D0-851F-421C-9272-F0089303B21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77F67F9-DFB9-4FF0-BE3D-AB1502CF3858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483BAE59-E9C5-4880-ADDE-4B738E2171DA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9DB7BF1-A418-4BB3-A7D3-FD4C3FC780C5}"/>
                </a:ext>
              </a:extLst>
            </p:cNvPr>
            <p:cNvGrpSpPr/>
            <p:nvPr/>
          </p:nvGrpSpPr>
          <p:grpSpPr>
            <a:xfrm>
              <a:off x="4135447" y="5208457"/>
              <a:ext cx="1139708" cy="158160"/>
              <a:chOff x="4137751" y="4770311"/>
              <a:chExt cx="1139708" cy="1581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E82F2743-6AAC-418D-9C15-9F7F539CDA24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4F8CDF2-0858-44D8-A538-A2A9577A11F8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21508B4-BDAD-4353-A8A4-D786E1270A4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668D0E4-9BA9-4346-90C3-C4062285F4E2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FE5CCA2-7693-42E7-83D8-B76463500922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65803DA-A994-453F-88A9-1336F61AA538}"/>
              </a:ext>
            </a:extLst>
          </p:cNvPr>
          <p:cNvGrpSpPr/>
          <p:nvPr/>
        </p:nvGrpSpPr>
        <p:grpSpPr>
          <a:xfrm>
            <a:off x="3644551" y="7650174"/>
            <a:ext cx="2064018" cy="697621"/>
            <a:chOff x="1244842" y="4029498"/>
            <a:chExt cx="2064018" cy="69762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60F6D7C-C2E6-46FC-AE1C-19706DFAE3BD}"/>
                </a:ext>
              </a:extLst>
            </p:cNvPr>
            <p:cNvSpPr/>
            <p:nvPr/>
          </p:nvSpPr>
          <p:spPr>
            <a:xfrm>
              <a:off x="1244842" y="4029498"/>
              <a:ext cx="88997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فوتوشوب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إليستراتور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فلاش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CB91FD3-58A4-4102-A20A-0D8705B89E0E}"/>
                </a:ext>
              </a:extLst>
            </p:cNvPr>
            <p:cNvGrpSpPr/>
            <p:nvPr/>
          </p:nvGrpSpPr>
          <p:grpSpPr>
            <a:xfrm>
              <a:off x="2169152" y="4097061"/>
              <a:ext cx="1139708" cy="158160"/>
              <a:chOff x="2169152" y="4097061"/>
              <a:chExt cx="1139708" cy="158160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82B6B488-F67C-4F9C-949B-29F3854AD10D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DF2C2531-2E6A-466C-9381-8C1250C525D6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BA380D75-BB38-4132-A34B-B071077C4E86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B36F8163-7DCF-47F5-9D98-56097D5F9FAD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EFE7ACF9-4634-4CAE-8F0D-8E35658A1F26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6A422AD-80D0-47E2-BEB3-7B27B6A4DFC1}"/>
                </a:ext>
              </a:extLst>
            </p:cNvPr>
            <p:cNvGrpSpPr/>
            <p:nvPr/>
          </p:nvGrpSpPr>
          <p:grpSpPr>
            <a:xfrm>
              <a:off x="2168000" y="4316134"/>
              <a:ext cx="1139708" cy="158160"/>
              <a:chOff x="2169152" y="4097061"/>
              <a:chExt cx="1139708" cy="15816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A53794E-DF20-4826-B9F4-D965CA1E056B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155A991-95E4-4392-AB59-D083E68D1BDC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98ED1AC-7F6B-4FD8-884C-B2D2599E94ED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3EB7E7CF-4E80-4ACF-B10E-213758EFA4F3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25CBA530-8BB9-4DF9-B487-31A90B8A50AA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74176E3D-5362-4F72-967F-F91F1AAE87ED}"/>
                </a:ext>
              </a:extLst>
            </p:cNvPr>
            <p:cNvGrpSpPr/>
            <p:nvPr/>
          </p:nvGrpSpPr>
          <p:grpSpPr>
            <a:xfrm>
              <a:off x="2166848" y="4535207"/>
              <a:ext cx="1139708" cy="158160"/>
              <a:chOff x="2169152" y="4097061"/>
              <a:chExt cx="1139708" cy="15816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9C05CD3-D2C6-43F1-A443-09546D72F19E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5D59BD2B-89B1-4B78-8246-8F9528D5A4E9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BFBFBF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3829E54E-95B1-4806-BCDE-50C987A73785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14AD7F9-BDDB-4C6E-94D9-0CA166BB39C5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06DC296-929D-4D59-BBE4-50F090DB8340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57C8DC3-8857-4D17-8F07-144370211C15}"/>
              </a:ext>
            </a:extLst>
          </p:cNvPr>
          <p:cNvGrpSpPr/>
          <p:nvPr/>
        </p:nvGrpSpPr>
        <p:grpSpPr>
          <a:xfrm>
            <a:off x="3650001" y="6781988"/>
            <a:ext cx="2062240" cy="657995"/>
            <a:chOff x="-816566" y="3356335"/>
            <a:chExt cx="2062240" cy="657995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E93FDCD-BC62-46F0-9D32-C0029FD5E0F1}"/>
                </a:ext>
              </a:extLst>
            </p:cNvPr>
            <p:cNvSpPr/>
            <p:nvPr/>
          </p:nvSpPr>
          <p:spPr>
            <a:xfrm>
              <a:off x="-816566" y="3356335"/>
              <a:ext cx="953384" cy="657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التواصل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روح الفريق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سهولة التكيف</a:t>
              </a:r>
              <a:endParaRPr lang="fr-FR" sz="7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85CF30F-235B-44CD-8207-5CC9CF700ADA}"/>
                </a:ext>
              </a:extLst>
            </p:cNvPr>
            <p:cNvGrpSpPr/>
            <p:nvPr/>
          </p:nvGrpSpPr>
          <p:grpSpPr>
            <a:xfrm>
              <a:off x="105966" y="3395598"/>
              <a:ext cx="1139708" cy="158160"/>
              <a:chOff x="105966" y="3395598"/>
              <a:chExt cx="1139708" cy="158160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17283A14-FCE6-452C-AD2C-16FF87D413F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4B5A68E-0473-4D48-AB60-3FF7E471155E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B091533D-E993-4FEE-ACB3-0E666297CD62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64949A2-A2B7-466E-BBEC-C2D27F098854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5DF335F-90DC-4E25-BD61-110BE61FA743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1FB79D2F-8104-4A36-9340-EE13EE7D4055}"/>
                </a:ext>
              </a:extLst>
            </p:cNvPr>
            <p:cNvGrpSpPr/>
            <p:nvPr/>
          </p:nvGrpSpPr>
          <p:grpSpPr>
            <a:xfrm>
              <a:off x="104814" y="3614671"/>
              <a:ext cx="1139708" cy="158160"/>
              <a:chOff x="105966" y="3395598"/>
              <a:chExt cx="1139708" cy="15816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514497E3-4B68-4DEA-AAC9-7A69CEA5E52D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521A3BD0-0045-4AD7-B558-97F56AB6A96F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C7A61397-2A1D-41BF-BD57-55FAA49356A8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D7E560A5-B7C0-416F-8D0C-87E65CFBF4E2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8434B764-8481-4E81-A912-5D8CD35C9511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A29B6C2-80E1-4E15-864A-FAF403F097FA}"/>
                </a:ext>
              </a:extLst>
            </p:cNvPr>
            <p:cNvGrpSpPr/>
            <p:nvPr/>
          </p:nvGrpSpPr>
          <p:grpSpPr>
            <a:xfrm>
              <a:off x="103662" y="3833744"/>
              <a:ext cx="1139708" cy="158160"/>
              <a:chOff x="105966" y="3395598"/>
              <a:chExt cx="1139708" cy="158160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21E01F58-7AC8-44C8-9E56-BABEFAFEC53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E0D457B2-0EC1-4474-8C7A-2DF940A04114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0443288-53C2-413E-B3E8-6D5D378BD7B7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4AE3A21-C59F-4F4D-AABB-0F22301E5A6F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95554C4A-03C5-47A2-B7EC-F8F649AB5912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4BACC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sp>
        <p:nvSpPr>
          <p:cNvPr id="153" name="Subtitle 2">
            <a:extLst>
              <a:ext uri="{FF2B5EF4-FFF2-40B4-BE49-F238E27FC236}">
                <a16:creationId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7" y="4499469"/>
            <a:ext cx="3067745" cy="169654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05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05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96109" y="2868494"/>
            <a:ext cx="3332755" cy="355404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226</Words>
  <Application>Microsoft Office PowerPoint</Application>
  <PresentationFormat>A4 Paper (210x297 mm)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208</cp:revision>
  <dcterms:created xsi:type="dcterms:W3CDTF">2015-07-03T12:55:42Z</dcterms:created>
  <dcterms:modified xsi:type="dcterms:W3CDTF">2020-06-08T12:16:03Z</dcterms:modified>
  <cp:category>جميع الحقوق محفوظة لموقع  www.bestfreecv.com</cp:category>
</cp:coreProperties>
</file>