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E64"/>
    <a:srgbClr val="435470"/>
    <a:srgbClr val="E9CBC9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7892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74513A-4AF3-46E6-8A38-C8D0AB741F00}"/>
              </a:ext>
            </a:extLst>
          </p:cNvPr>
          <p:cNvSpPr/>
          <p:nvPr/>
        </p:nvSpPr>
        <p:spPr>
          <a:xfrm>
            <a:off x="0" y="0"/>
            <a:ext cx="6858000" cy="192133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54124" y="5956271"/>
            <a:ext cx="2124321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rgbClr val="2A7F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323722" y="7180678"/>
            <a:ext cx="2124837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565956" y="7223944"/>
            <a:ext cx="2124320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94124"/>
              </p:ext>
            </p:extLst>
          </p:nvPr>
        </p:nvGraphicFramePr>
        <p:xfrm>
          <a:off x="1138182" y="7612696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34162" y="208692"/>
            <a:ext cx="2260738" cy="1434135"/>
            <a:chOff x="317868" y="198373"/>
            <a:chExt cx="2260738" cy="1434135"/>
          </a:xfrm>
        </p:grpSpPr>
        <p:sp>
          <p:nvSpPr>
            <p:cNvPr id="129" name="Text Box 5">
              <a:extLst>
                <a:ext uri="{FF2B5EF4-FFF2-40B4-BE49-F238E27FC236}">
                  <a16:creationId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086" y="763237"/>
              <a:ext cx="2243520" cy="86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027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CDF04AD7-4FCB-4488-BB47-FD639C7AD036}"/>
                </a:ext>
              </a:extLst>
            </p:cNvPr>
            <p:cNvSpPr/>
            <p:nvPr/>
          </p:nvSpPr>
          <p:spPr>
            <a:xfrm>
              <a:off x="1511271" y="532226"/>
              <a:ext cx="1067335" cy="26610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</a:pPr>
              <a:r>
                <a:rPr lang="ar-MA" sz="900" b="1" dirty="0">
                  <a:solidFill>
                    <a:schemeClr val="bg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 جرافيـــك</a:t>
              </a:r>
              <a:endParaRPr lang="fr-FR" sz="900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317868" y="198373"/>
              <a:ext cx="2256311" cy="3929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4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4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898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44" t="-3191" r="-13342"/>
          <a:stretch/>
        </p:blipFill>
        <p:spPr>
          <a:xfrm>
            <a:off x="2729061" y="113210"/>
            <a:ext cx="1642375" cy="1642375"/>
          </a:xfrm>
          <a:prstGeom prst="ellipse">
            <a:avLst/>
          </a:prstGeom>
          <a:solidFill>
            <a:schemeClr val="bg1"/>
          </a:solidFill>
          <a:ln w="31750" cmpd="sng">
            <a:solidFill>
              <a:schemeClr val="bg1"/>
            </a:solidFill>
            <a:prstDash val="solid"/>
          </a:ln>
        </p:spPr>
      </p:pic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071656" y="3751169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024025" y="2045012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rgbClr val="2A7FA0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945329" y="8795824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345387" y="8518773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90668" y="7560023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712772" y="165090"/>
            <a:ext cx="1711262" cy="1461900"/>
            <a:chOff x="4331224" y="2592929"/>
            <a:chExt cx="1711262" cy="14619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550416" cy="1171464"/>
              <a:chOff x="1336594" y="891885"/>
              <a:chExt cx="1550416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45531" cy="1171464"/>
                <a:chOff x="1341479" y="891885"/>
                <a:chExt cx="1545531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203856" cy="1127990"/>
                  <a:chOff x="149348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solidFill>
                        <a:schemeClr val="bg1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149354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95588" y="6340411"/>
            <a:ext cx="5886021" cy="698800"/>
            <a:chOff x="257893" y="6250686"/>
            <a:chExt cx="5886021" cy="69880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271409" y="6250686"/>
              <a:ext cx="1872505" cy="697621"/>
              <a:chOff x="4135447" y="4717349"/>
              <a:chExt cx="1872505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5074583" y="4717349"/>
                <a:ext cx="93336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137751" y="4770311"/>
                <a:ext cx="1139708" cy="158160"/>
                <a:chOff x="4137751" y="4770311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136599" y="4989384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135447" y="5208457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2310569" y="6250686"/>
              <a:ext cx="1867852" cy="697621"/>
              <a:chOff x="2166848" y="4047674"/>
              <a:chExt cx="1867852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3144721" y="4047674"/>
                <a:ext cx="88997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2169152" y="4097061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2168000" y="4316134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2166848" y="4535207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257893" y="6291491"/>
              <a:ext cx="1958536" cy="657995"/>
              <a:chOff x="103662" y="3383945"/>
              <a:chExt cx="1958536" cy="657995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1108814" y="3383945"/>
                <a:ext cx="953384" cy="657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105966" y="3395598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104814" y="3614671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103662" y="3833744"/>
                <a:ext cx="1139708" cy="158160"/>
                <a:chOff x="105966" y="3395598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  <p:sp>
        <p:nvSpPr>
          <p:cNvPr id="153" name="Subtitle 2">
            <a:extLst>
              <a:ext uri="{FF2B5EF4-FFF2-40B4-BE49-F238E27FC236}">
                <a16:creationId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495588" y="2413021"/>
            <a:ext cx="5971268" cy="12772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476391" y="4062109"/>
            <a:ext cx="5885389" cy="185749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194</Words>
  <Application>Microsoft Office PowerPoint</Application>
  <PresentationFormat>A4 Paper (210x297 mm)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193</cp:revision>
  <dcterms:created xsi:type="dcterms:W3CDTF">2015-07-03T12:55:42Z</dcterms:created>
  <dcterms:modified xsi:type="dcterms:W3CDTF">2020-06-08T12:08:19Z</dcterms:modified>
  <cp:category>جميع الحقوق محفوظة لموقع  www.bestfreecv.com</cp:category>
</cp:coreProperties>
</file>