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914"/>
    <a:srgbClr val="00B050"/>
    <a:srgbClr val="59B375"/>
    <a:srgbClr val="1C2125"/>
    <a:srgbClr val="929292"/>
    <a:srgbClr val="FBD4B4"/>
    <a:srgbClr val="5D001D"/>
    <a:srgbClr val="9B1750"/>
    <a:srgbClr val="E3E2DE"/>
    <a:srgbClr val="538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>
        <p:scale>
          <a:sx n="51" d="100"/>
          <a:sy n="51" d="100"/>
        </p:scale>
        <p:origin x="1506" y="-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50462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2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0" y="1729991"/>
            <a:ext cx="2299830" cy="818450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2419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173950" y="2369531"/>
            <a:ext cx="2042430" cy="1347330"/>
            <a:chOff x="2511759" y="776098"/>
            <a:chExt cx="2042430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2817984" y="865118"/>
              <a:ext cx="1736205" cy="1228106"/>
              <a:chOff x="2817984" y="865118"/>
              <a:chExt cx="1736205" cy="1228106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2817984" y="156568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27 </a:t>
                </a:r>
                <a:r>
                  <a:rPr lang="fr-MA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Old</a:t>
                </a:r>
                <a:endParaRPr lang="fr-FR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2819735" y="865118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+2126-00-00-00-00</a:t>
                </a:r>
                <a:endParaRPr lang="fr-FR" sz="856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2819735" y="119707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Bahla.works@gmail.com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2817985" y="185932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4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Rabat, Morocco</a:t>
                </a: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154165" y="4883480"/>
            <a:ext cx="2914394" cy="32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195620" y="2052309"/>
            <a:ext cx="2914394" cy="32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93953" y="4012367"/>
            <a:ext cx="2124321" cy="324000"/>
          </a:xfrm>
          <a:prstGeom prst="rect">
            <a:avLst/>
          </a:prstGeom>
          <a:solidFill>
            <a:srgbClr val="24191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87238" y="7069722"/>
            <a:ext cx="2124837" cy="324000"/>
          </a:xfrm>
          <a:prstGeom prst="rect">
            <a:avLst/>
          </a:prstGeom>
          <a:solidFill>
            <a:srgbClr val="24191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790700" algn="l"/>
              </a:tabLs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85427" y="8312780"/>
            <a:ext cx="2124320" cy="324000"/>
          </a:xfrm>
          <a:prstGeom prst="rect">
            <a:avLst/>
          </a:prstGeom>
          <a:solidFill>
            <a:srgbClr val="24191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74426" y="8736227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816" y="93857"/>
            <a:ext cx="1879603" cy="1719612"/>
          </a:xfrm>
          <a:prstGeom prst="rect">
            <a:avLst/>
          </a:prstGeom>
          <a:solidFill>
            <a:srgbClr val="DDDDDB"/>
          </a:solidFill>
          <a:ln w="31750" cmpd="sng">
            <a:solidFill>
              <a:srgbClr val="00B050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87754" y="1961980"/>
            <a:ext cx="2124321" cy="324000"/>
          </a:xfrm>
          <a:prstGeom prst="rect">
            <a:avLst/>
          </a:prstGeom>
          <a:solidFill>
            <a:srgbClr val="24191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154165" y="8882620"/>
            <a:ext cx="2914394" cy="32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B5EC7D-9AD3-43B7-9D9F-D0CAF5D07997}"/>
              </a:ext>
            </a:extLst>
          </p:cNvPr>
          <p:cNvGrpSpPr/>
          <p:nvPr/>
        </p:nvGrpSpPr>
        <p:grpSpPr>
          <a:xfrm>
            <a:off x="2179563" y="200687"/>
            <a:ext cx="4320147" cy="1353960"/>
            <a:chOff x="2179563" y="200687"/>
            <a:chExt cx="4320147" cy="135396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C3EE4EF-222A-439A-A83F-93A8F5E514FA}"/>
                </a:ext>
              </a:extLst>
            </p:cNvPr>
            <p:cNvSpPr/>
            <p:nvPr/>
          </p:nvSpPr>
          <p:spPr>
            <a:xfrm>
              <a:off x="2179563" y="200687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JONATA 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231151" y="772055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8274" y="911598"/>
              <a:ext cx="4281436" cy="643049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</a:t>
              </a:r>
              <a:endParaRPr lang="fr-FR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53020" y="2529752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53020" y="534399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2A8EA4-E6F0-459E-B45D-E057E9DED2F9}"/>
              </a:ext>
            </a:extLst>
          </p:cNvPr>
          <p:cNvGrpSpPr/>
          <p:nvPr/>
        </p:nvGrpSpPr>
        <p:grpSpPr>
          <a:xfrm>
            <a:off x="62279" y="7503092"/>
            <a:ext cx="2168872" cy="624396"/>
            <a:chOff x="62395" y="7824374"/>
            <a:chExt cx="2168872" cy="62439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538B166-034B-4D8C-931B-88ABC820DDBD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865569D-676E-41A8-8A98-4F003EBE5809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C9B75BB-0455-46D4-AB2D-B6D9E932E768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9BF3045-CAEC-43AE-8DD6-D45A9A33E19C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1AF251-F2D8-488B-9E6B-76BF0AD00177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96C5274-B218-4A30-9224-73A80385BF99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62395" y="7824374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3A7E3B-A7D1-433D-A356-5E213215647D}"/>
              </a:ext>
            </a:extLst>
          </p:cNvPr>
          <p:cNvGrpSpPr/>
          <p:nvPr/>
        </p:nvGrpSpPr>
        <p:grpSpPr>
          <a:xfrm>
            <a:off x="11009" y="4432400"/>
            <a:ext cx="2181064" cy="870425"/>
            <a:chOff x="50203" y="7784633"/>
            <a:chExt cx="2181064" cy="87042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6BEB0F7-37E6-4FD8-90B2-83CAB7F648DB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79D7AD4-997C-46EC-B6BD-908FABD05687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DC0745F-9415-4991-9FFC-347C5FA8A187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C61A5BB-C6EC-4E59-ACA8-D2891BBC3889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755ED6B-9729-4F51-9BA2-36891F55E45C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9D5AEFE-F2D7-4638-8085-C8D9239636BC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50203" y="7784633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7A37C2-969D-4BAB-B2EE-596D95CAB25D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1E4301-BD6E-4D01-AE57-46F06637A9A7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93953" y="5547644"/>
            <a:ext cx="2124321" cy="324000"/>
          </a:xfrm>
          <a:prstGeom prst="rect">
            <a:avLst/>
          </a:prstGeom>
          <a:solidFill>
            <a:srgbClr val="24191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1920D2A-1923-4D11-ABA8-00BD998F199A}"/>
              </a:ext>
            </a:extLst>
          </p:cNvPr>
          <p:cNvGrpSpPr/>
          <p:nvPr/>
        </p:nvGrpSpPr>
        <p:grpSpPr>
          <a:xfrm>
            <a:off x="19050" y="5981630"/>
            <a:ext cx="2173023" cy="870425"/>
            <a:chOff x="58244" y="7798586"/>
            <a:chExt cx="2173023" cy="87042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D934B67-1A32-43A7-B65A-19EC8C6C4F49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91ACFD5-D4E9-4260-8BD5-8CF65A2F50F8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8E70B75-5817-4B76-8727-BDE760E4D18A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4CCBFD4-8476-41DE-B955-644FF10FB9C0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EFBF601-2630-4B22-821B-965DF807DA42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0C2F012-4C45-46AB-BDCC-B24669CAD474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58244" y="7798586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A4EE5AB-1715-492F-BEE4-388F0B057736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037D6E6-F9A3-4218-BF54-F5066F8173C4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24191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53020" y="9307297"/>
            <a:ext cx="4430554" cy="507831"/>
            <a:chOff x="2353020" y="9166926"/>
            <a:chExt cx="4430554" cy="50783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3343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336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Mothanna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151</cp:revision>
  <dcterms:created xsi:type="dcterms:W3CDTF">2015-07-03T12:55:42Z</dcterms:created>
  <dcterms:modified xsi:type="dcterms:W3CDTF">2020-06-08T11:05:23Z</dcterms:modified>
  <cp:category>جميع الحقوق محفوظة لموقع  www.bestfreecv.com</cp:category>
</cp:coreProperties>
</file>