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268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755435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0" y="1729991"/>
            <a:ext cx="2299830" cy="8184506"/>
          </a:xfrm>
          <a:prstGeom prst="rect">
            <a:avLst/>
          </a:prstGeom>
          <a:solidFill>
            <a:srgbClr val="5383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494F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173950" y="2369531"/>
            <a:ext cx="2042430" cy="1347330"/>
            <a:chOff x="2511759" y="776098"/>
            <a:chExt cx="2042430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5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7" cstate="screen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9" cstate="screen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2817984" y="865118"/>
              <a:ext cx="1736205" cy="1228106"/>
              <a:chOff x="2817984" y="865118"/>
              <a:chExt cx="1736205" cy="1228106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2817984" y="156568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27 </a:t>
                </a:r>
                <a:r>
                  <a:rPr lang="fr-MA" sz="9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Old</a:t>
                </a:r>
                <a:endParaRPr lang="fr-FR" sz="8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2819735" y="865118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+2126-00-00-00-00</a:t>
                </a:r>
                <a:endParaRPr lang="fr-FR" sz="856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2819735" y="119707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9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Bahla.works@gmail.com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2817985" y="185932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94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Rabat, Morocco</a:t>
                </a: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3154165" y="4883480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195620" y="2052309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93953" y="4012367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APPLICATION SKILLS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87238" y="7069722"/>
            <a:ext cx="2124837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1790700" algn="l"/>
              </a:tabLst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85427" y="8312780"/>
            <a:ext cx="2124320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786080"/>
              </p:ext>
            </p:extLst>
          </p:nvPr>
        </p:nvGraphicFramePr>
        <p:xfrm>
          <a:off x="74426" y="8736227"/>
          <a:ext cx="1931918" cy="83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0" indent="0" algn="l" defTabSz="400827" rtl="1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MA" sz="700" b="1" kern="12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700" b="1" kern="1200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227" t="-419"/>
          <a:stretch/>
        </p:blipFill>
        <p:spPr>
          <a:xfrm>
            <a:off x="325846" y="163853"/>
            <a:ext cx="1634760" cy="1634760"/>
          </a:xfrm>
          <a:prstGeom prst="rect">
            <a:avLst/>
          </a:prstGeom>
          <a:solidFill>
            <a:srgbClr val="DDDDDB"/>
          </a:solidFill>
          <a:ln w="31750" cmpd="sng">
            <a:solidFill>
              <a:srgbClr val="6CA4A5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87754" y="1961980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3154165" y="8882620"/>
            <a:ext cx="2914394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179563" y="200687"/>
            <a:ext cx="4233488" cy="655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fr-FR" sz="3990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 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228588" y="752471"/>
            <a:ext cx="2155865" cy="20767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725"/>
              </a:spcAft>
            </a:pPr>
            <a:r>
              <a:rPr lang="fr-FR" sz="1100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274" y="911598"/>
            <a:ext cx="4281436" cy="643049"/>
          </a:xfrm>
          <a:prstGeom prst="snip1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353020" y="2529752"/>
            <a:ext cx="4485930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353020" y="5343998"/>
            <a:ext cx="4485930" cy="325876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53838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53838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b="1" dirty="0">
                <a:solidFill>
                  <a:srgbClr val="53838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dirty="0">
              <a:solidFill>
                <a:srgbClr val="53838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7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2A8EA4-E6F0-459E-B45D-E057E9DED2F9}"/>
              </a:ext>
            </a:extLst>
          </p:cNvPr>
          <p:cNvGrpSpPr/>
          <p:nvPr/>
        </p:nvGrpSpPr>
        <p:grpSpPr>
          <a:xfrm>
            <a:off x="62279" y="7503092"/>
            <a:ext cx="2168872" cy="624396"/>
            <a:chOff x="62395" y="7824374"/>
            <a:chExt cx="2168872" cy="62439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538B166-034B-4D8C-931B-88ABC820DDBD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865569D-676E-41A8-8A98-4F003EBE5809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C9B75BB-0455-46D4-AB2D-B6D9E932E768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9BF3045-CAEC-43AE-8DD6-D45A9A33E19C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31AF251-F2D8-488B-9E6B-76BF0AD00177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96C5274-B218-4A30-9224-73A80385BF99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1E4BFA5-3121-46C9-A4DD-138FC71487B5}"/>
                </a:ext>
              </a:extLst>
            </p:cNvPr>
            <p:cNvSpPr/>
            <p:nvPr/>
          </p:nvSpPr>
          <p:spPr>
            <a:xfrm>
              <a:off x="62395" y="7824374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03A7E3B-A7D1-433D-A356-5E213215647D}"/>
              </a:ext>
            </a:extLst>
          </p:cNvPr>
          <p:cNvGrpSpPr/>
          <p:nvPr/>
        </p:nvGrpSpPr>
        <p:grpSpPr>
          <a:xfrm>
            <a:off x="11009" y="4432400"/>
            <a:ext cx="2181064" cy="870425"/>
            <a:chOff x="50203" y="7784633"/>
            <a:chExt cx="2181064" cy="870425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6BEB0F7-37E6-4FD8-90B2-83CAB7F648DB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79D7AD4-997C-46EC-B6BD-908FABD05687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DC0745F-9415-4991-9FFC-347C5FA8A187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C61A5BB-C6EC-4E59-ACA8-D2891BBC3889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755ED6B-9729-4F51-9BA2-36891F55E45C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9D5AEFE-F2D7-4638-8085-C8D9239636BC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D8CC80F-3128-42FB-A3C4-9E1A7A5294F1}"/>
                </a:ext>
              </a:extLst>
            </p:cNvPr>
            <p:cNvSpPr/>
            <p:nvPr/>
          </p:nvSpPr>
          <p:spPr>
            <a:xfrm>
              <a:off x="50203" y="7784633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PHOTOSHOP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ILLUSTATOR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FLASH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MS OFFICE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57A37C2-969D-4BAB-B2EE-596D95CAB25D}"/>
                </a:ext>
              </a:extLst>
            </p:cNvPr>
            <p:cNvSpPr/>
            <p:nvPr/>
          </p:nvSpPr>
          <p:spPr>
            <a:xfrm>
              <a:off x="713603" y="8530708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81E4301-BD6E-4D01-AE57-46F06637A9A7}"/>
                </a:ext>
              </a:extLst>
            </p:cNvPr>
            <p:cNvSpPr/>
            <p:nvPr/>
          </p:nvSpPr>
          <p:spPr>
            <a:xfrm>
              <a:off x="709659" y="8530708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93953" y="5547644"/>
            <a:ext cx="2124321" cy="324000"/>
          </a:xfrm>
          <a:prstGeom prst="rect">
            <a:avLst/>
          </a:prstGeom>
          <a:solidFill>
            <a:srgbClr val="494F4F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SKILLS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1920D2A-1923-4D11-ABA8-00BD998F199A}"/>
              </a:ext>
            </a:extLst>
          </p:cNvPr>
          <p:cNvGrpSpPr/>
          <p:nvPr/>
        </p:nvGrpSpPr>
        <p:grpSpPr>
          <a:xfrm>
            <a:off x="19050" y="5981630"/>
            <a:ext cx="2173023" cy="870425"/>
            <a:chOff x="58244" y="7798586"/>
            <a:chExt cx="2173023" cy="87042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D934B67-1A32-43A7-B65A-19EC8C6C4F49}"/>
                </a:ext>
              </a:extLst>
            </p:cNvPr>
            <p:cNvSpPr/>
            <p:nvPr/>
          </p:nvSpPr>
          <p:spPr>
            <a:xfrm>
              <a:off x="717174" y="7866369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91ACFD5-D4E9-4260-8BD5-8CF65A2F50F8}"/>
                </a:ext>
              </a:extLst>
            </p:cNvPr>
            <p:cNvSpPr/>
            <p:nvPr/>
          </p:nvSpPr>
          <p:spPr>
            <a:xfrm>
              <a:off x="717547" y="7866369"/>
              <a:ext cx="1492526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8E70B75-5817-4B76-8727-BDE760E4D18A}"/>
                </a:ext>
              </a:extLst>
            </p:cNvPr>
            <p:cNvSpPr/>
            <p:nvPr/>
          </p:nvSpPr>
          <p:spPr>
            <a:xfrm>
              <a:off x="719737" y="8090793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4CCBFD4-8476-41DE-B955-644FF10FB9C0}"/>
                </a:ext>
              </a:extLst>
            </p:cNvPr>
            <p:cNvSpPr/>
            <p:nvPr/>
          </p:nvSpPr>
          <p:spPr>
            <a:xfrm>
              <a:off x="719297" y="8090793"/>
              <a:ext cx="1288437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EFBF601-2630-4B22-821B-965DF807DA42}"/>
                </a:ext>
              </a:extLst>
            </p:cNvPr>
            <p:cNvSpPr/>
            <p:nvPr/>
          </p:nvSpPr>
          <p:spPr>
            <a:xfrm>
              <a:off x="717547" y="8315217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0C2F012-4C45-46AB-BDCC-B24669CAD474}"/>
                </a:ext>
              </a:extLst>
            </p:cNvPr>
            <p:cNvSpPr/>
            <p:nvPr/>
          </p:nvSpPr>
          <p:spPr>
            <a:xfrm>
              <a:off x="713603" y="8315217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F8B55F2-6A23-4356-B376-3F00FCD2021C}"/>
                </a:ext>
              </a:extLst>
            </p:cNvPr>
            <p:cNvSpPr/>
            <p:nvPr/>
          </p:nvSpPr>
          <p:spPr>
            <a:xfrm>
              <a:off x="58244" y="7798586"/>
              <a:ext cx="809938" cy="8704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ar-MA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  <a:endParaRPr lang="fr-FR" sz="7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FR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</a:t>
              </a:r>
            </a:p>
            <a:p>
              <a:pPr rtl="1">
                <a:lnSpc>
                  <a:spcPct val="114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CREATIVE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A4EE5AB-1715-492F-BEE4-388F0B057736}"/>
                </a:ext>
              </a:extLst>
            </p:cNvPr>
            <p:cNvSpPr/>
            <p:nvPr/>
          </p:nvSpPr>
          <p:spPr>
            <a:xfrm>
              <a:off x="713603" y="8530708"/>
              <a:ext cx="151153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037D6E6-F9A3-4218-BF54-F5066F8173C4}"/>
                </a:ext>
              </a:extLst>
            </p:cNvPr>
            <p:cNvSpPr/>
            <p:nvPr/>
          </p:nvSpPr>
          <p:spPr>
            <a:xfrm>
              <a:off x="709659" y="8530708"/>
              <a:ext cx="975571" cy="72000"/>
            </a:xfrm>
            <a:prstGeom prst="rect">
              <a:avLst/>
            </a:prstGeom>
            <a:solidFill>
              <a:srgbClr val="494F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2353020" y="9307297"/>
            <a:ext cx="4430554" cy="507831"/>
            <a:chOff x="2353020" y="9166926"/>
            <a:chExt cx="4430554" cy="50783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353020" y="91669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b="1" dirty="0">
                  <a:solidFill>
                    <a:srgbClr val="53838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25232" y="9166926"/>
              <a:ext cx="2258342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b="1" dirty="0">
                  <a:solidFill>
                    <a:srgbClr val="538385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3900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336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Mothanna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149</cp:revision>
  <dcterms:created xsi:type="dcterms:W3CDTF">2015-07-03T12:55:42Z</dcterms:created>
  <dcterms:modified xsi:type="dcterms:W3CDTF">2020-06-08T12:05:01Z</dcterms:modified>
  <cp:category>جميع الحقوق محفوظة لموقع  www.bestfreecv.com</cp:category>
</cp:coreProperties>
</file>