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B375"/>
    <a:srgbClr val="1C2125"/>
    <a:srgbClr val="929292"/>
    <a:srgbClr val="FBD4B4"/>
    <a:srgbClr val="5D001D"/>
    <a:srgbClr val="9B1750"/>
    <a:srgbClr val="E3E2DE"/>
    <a:srgbClr val="241914"/>
    <a:srgbClr val="53838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291" autoAdjust="0"/>
  </p:normalViewPr>
  <p:slideViewPr>
    <p:cSldViewPr snapToGrid="0" snapToObjects="1">
      <p:cViewPr varScale="1">
        <p:scale>
          <a:sx n="48" d="100"/>
          <a:sy n="48" d="100"/>
        </p:scale>
        <p:origin x="2268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-8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 dirty="0"/>
              <a:t> 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075726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7EC5CFC-8581-44E9-9727-53E97EEC0170}"/>
              </a:ext>
            </a:extLst>
          </p:cNvPr>
          <p:cNvSpPr/>
          <p:nvPr/>
        </p:nvSpPr>
        <p:spPr>
          <a:xfrm>
            <a:off x="0" y="-8612"/>
            <a:ext cx="6858000" cy="1888689"/>
          </a:xfrm>
          <a:prstGeom prst="rect">
            <a:avLst/>
          </a:prstGeom>
          <a:solidFill>
            <a:srgbClr val="1F2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431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A4BCF03-CC81-43C1-99CF-9E73A3EF5A4D}"/>
              </a:ext>
            </a:extLst>
          </p:cNvPr>
          <p:cNvSpPr/>
          <p:nvPr/>
        </p:nvSpPr>
        <p:spPr>
          <a:xfrm>
            <a:off x="-1353" y="1886267"/>
            <a:ext cx="2254902" cy="8019733"/>
          </a:xfrm>
          <a:prstGeom prst="rect">
            <a:avLst/>
          </a:prstGeom>
          <a:solidFill>
            <a:srgbClr val="1F2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431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D3A20AF-1A9E-4CA0-9EB8-8B463D277652}"/>
              </a:ext>
            </a:extLst>
          </p:cNvPr>
          <p:cNvCxnSpPr>
            <a:cxnSpLocks/>
          </p:cNvCxnSpPr>
          <p:nvPr/>
        </p:nvCxnSpPr>
        <p:spPr>
          <a:xfrm>
            <a:off x="-1353" y="1880077"/>
            <a:ext cx="6859355" cy="0"/>
          </a:xfrm>
          <a:prstGeom prst="line">
            <a:avLst/>
          </a:prstGeom>
          <a:ln w="38100" cmpd="sng">
            <a:solidFill>
              <a:srgbClr val="4BACC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F063DA70-6A01-4276-83B5-93EB1512A4D0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5685" y="96628"/>
            <a:ext cx="1562512" cy="1562512"/>
          </a:xfrm>
          <a:prstGeom prst="ellipse">
            <a:avLst/>
          </a:prstGeom>
          <a:solidFill>
            <a:schemeClr val="bg1"/>
          </a:solidFill>
          <a:ln w="38100" cap="flat" cmpd="dbl" algn="ctr">
            <a:solidFill>
              <a:srgbClr val="4BACC6"/>
            </a:solidFill>
            <a:prstDash val="lgDashDotDot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6D28021-8A6E-44BB-87D5-2AFC45EFC597}"/>
              </a:ext>
            </a:extLst>
          </p:cNvPr>
          <p:cNvSpPr/>
          <p:nvPr/>
        </p:nvSpPr>
        <p:spPr>
          <a:xfrm>
            <a:off x="1817277" y="276854"/>
            <a:ext cx="4233488" cy="6556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0000"/>
              </a:lnSpc>
            </a:pPr>
            <a:r>
              <a:rPr lang="fr-FR" sz="3990" b="1" dirty="0">
                <a:solidFill>
                  <a:srgbClr val="4BACC6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YOUSSEF BAHLA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E524C88-7264-4DB8-A150-1FCBE406839D}"/>
              </a:ext>
            </a:extLst>
          </p:cNvPr>
          <p:cNvSpPr/>
          <p:nvPr/>
        </p:nvSpPr>
        <p:spPr>
          <a:xfrm>
            <a:off x="1860672" y="748719"/>
            <a:ext cx="2155865" cy="207676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725"/>
              </a:spcAft>
            </a:pPr>
            <a:r>
              <a:rPr lang="fr-FR" sz="1088" b="1" dirty="0">
                <a:solidFill>
                  <a:srgbClr val="FFFFF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POSITION TITLE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5F3200C-3E76-4CA6-8891-F477B3FD3CFB}"/>
              </a:ext>
            </a:extLst>
          </p:cNvPr>
          <p:cNvSpPr/>
          <p:nvPr/>
        </p:nvSpPr>
        <p:spPr>
          <a:xfrm>
            <a:off x="148972" y="2024020"/>
            <a:ext cx="2032881" cy="10891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Bef>
                <a:spcPts val="544"/>
              </a:spcBef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en-US" sz="99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22years old,</a:t>
            </a:r>
          </a:p>
          <a:p>
            <a:pPr defTabSz="162669">
              <a:lnSpc>
                <a:spcPct val="107000"/>
              </a:lnSpc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en-US" sz="997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Maaziz</a:t>
            </a:r>
            <a:r>
              <a:rPr lang="en-US" sz="99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Morocco</a:t>
            </a:r>
          </a:p>
          <a:p>
            <a:pPr defTabSz="162669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99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06-00-00-00-00</a:t>
            </a:r>
          </a:p>
          <a:p>
            <a:pPr defTabSz="162669">
              <a:lnSpc>
                <a:spcPct val="107000"/>
              </a:lnSpc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en-US" sz="99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Bahla.works@gmail.com</a:t>
            </a:r>
          </a:p>
          <a:p>
            <a:pPr defTabSz="162669">
              <a:lnSpc>
                <a:spcPct val="107000"/>
              </a:lnSpc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en-US" sz="99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www.BestFreeCv.Com</a:t>
            </a:r>
            <a:endParaRPr lang="fr-FR" sz="997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E6FDC641-CE93-4695-9A26-7643733235CC}"/>
              </a:ext>
            </a:extLst>
          </p:cNvPr>
          <p:cNvSpPr/>
          <p:nvPr/>
        </p:nvSpPr>
        <p:spPr>
          <a:xfrm>
            <a:off x="2395056" y="6179004"/>
            <a:ext cx="4242632" cy="209540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64108" algn="l"/>
              </a:tabLst>
            </a:pPr>
            <a:r>
              <a:rPr lang="en-US" sz="1088" b="1" dirty="0">
                <a:solidFill>
                  <a:srgbClr val="4BACC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088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088" b="1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dirty="0">
                <a:solidFill>
                  <a:srgbClr val="4BACC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088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1088" b="1" dirty="0">
                <a:solidFill>
                  <a:srgbClr val="4BACC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088" dirty="0">
                <a:solidFill>
                  <a:srgbClr val="4BACC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E24F6BFD-ED74-4CD9-8CE9-EF1740C8FA21}"/>
              </a:ext>
            </a:extLst>
          </p:cNvPr>
          <p:cNvSpPr/>
          <p:nvPr/>
        </p:nvSpPr>
        <p:spPr>
          <a:xfrm>
            <a:off x="2375179" y="2373833"/>
            <a:ext cx="4371615" cy="325876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dirty="0">
                <a:solidFill>
                  <a:srgbClr val="4BACC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dirty="0">
              <a:solidFill>
                <a:srgbClr val="4BACC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dirty="0">
                <a:solidFill>
                  <a:srgbClr val="4BACC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dirty="0">
              <a:solidFill>
                <a:srgbClr val="4BACC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dirty="0">
                <a:solidFill>
                  <a:srgbClr val="4BACC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dirty="0">
              <a:solidFill>
                <a:srgbClr val="4BACC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30" name="Rectangle: Single Corner Snipped 29">
            <a:extLst>
              <a:ext uri="{FF2B5EF4-FFF2-40B4-BE49-F238E27FC236}">
                <a16:creationId xmlns:a16="http://schemas.microsoft.com/office/drawing/2014/main" id="{4A5E0814-6FE3-478B-B5D7-10331662BDED}"/>
              </a:ext>
            </a:extLst>
          </p:cNvPr>
          <p:cNvSpPr/>
          <p:nvPr/>
        </p:nvSpPr>
        <p:spPr>
          <a:xfrm>
            <a:off x="2255084" y="5813069"/>
            <a:ext cx="2938035" cy="339158"/>
          </a:xfrm>
          <a:prstGeom prst="snip1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2918" tIns="41459" rIns="82918" bIns="4145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725"/>
              </a:spcAft>
            </a:pPr>
            <a:r>
              <a:rPr lang="fr-FR" sz="1632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EDUCATION</a:t>
            </a:r>
            <a:endParaRPr lang="fr-FR" sz="1995" b="1" dirty="0">
              <a:solidFill>
                <a:srgbClr val="00AEAB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: Single Corner Snipped 30">
            <a:extLst>
              <a:ext uri="{FF2B5EF4-FFF2-40B4-BE49-F238E27FC236}">
                <a16:creationId xmlns:a16="http://schemas.microsoft.com/office/drawing/2014/main" id="{AD43E113-1513-4117-AB2E-EF30776B0B62}"/>
              </a:ext>
            </a:extLst>
          </p:cNvPr>
          <p:cNvSpPr/>
          <p:nvPr/>
        </p:nvSpPr>
        <p:spPr>
          <a:xfrm>
            <a:off x="2253549" y="1968024"/>
            <a:ext cx="2938035" cy="339506"/>
          </a:xfrm>
          <a:prstGeom prst="snip1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8004" algn="ctr">
              <a:lnSpc>
                <a:spcPct val="107000"/>
              </a:lnSpc>
              <a:spcAft>
                <a:spcPts val="725"/>
              </a:spcAft>
            </a:pPr>
            <a:r>
              <a:rPr lang="fr-FR" sz="1431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WORK EXPERIENCES</a:t>
            </a:r>
            <a:r>
              <a:rPr lang="fr-FR" sz="997" dirty="0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2" name="Rectangle: Single Corner Snipped 31">
            <a:extLst>
              <a:ext uri="{FF2B5EF4-FFF2-40B4-BE49-F238E27FC236}">
                <a16:creationId xmlns:a16="http://schemas.microsoft.com/office/drawing/2014/main" id="{D38D918E-FEF0-454A-B213-C00316B4EB3B}"/>
              </a:ext>
            </a:extLst>
          </p:cNvPr>
          <p:cNvSpPr>
            <a:spLocks/>
          </p:cNvSpPr>
          <p:nvPr/>
        </p:nvSpPr>
        <p:spPr>
          <a:xfrm>
            <a:off x="2253549" y="8429374"/>
            <a:ext cx="2938035" cy="359093"/>
          </a:xfrm>
          <a:prstGeom prst="snip1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8004" algn="ctr">
              <a:lnSpc>
                <a:spcPct val="107000"/>
              </a:lnSpc>
              <a:spcAft>
                <a:spcPts val="725"/>
              </a:spcAft>
            </a:pPr>
            <a:r>
              <a:rPr lang="fr-FR" sz="1431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HOBBIES</a:t>
            </a:r>
          </a:p>
          <a:p>
            <a:pPr algn="ctr">
              <a:lnSpc>
                <a:spcPct val="107000"/>
              </a:lnSpc>
              <a:spcAft>
                <a:spcPts val="725"/>
              </a:spcAft>
            </a:pPr>
            <a:r>
              <a:rPr lang="fr-FR" sz="997" dirty="0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645F52E-490C-4057-8FAD-605279CDB02D}"/>
              </a:ext>
            </a:extLst>
          </p:cNvPr>
          <p:cNvGrpSpPr/>
          <p:nvPr/>
        </p:nvGrpSpPr>
        <p:grpSpPr>
          <a:xfrm>
            <a:off x="2714490" y="8894638"/>
            <a:ext cx="3764702" cy="859218"/>
            <a:chOff x="2993479" y="9691069"/>
            <a:chExt cx="4151630" cy="947527"/>
          </a:xfrm>
        </p:grpSpPr>
        <p:pic>
          <p:nvPicPr>
            <p:cNvPr id="33" name="Picture 32" descr="C:\Users\YOUSSEF\AppData\Local\Microsoft\Windows\INetCache\Content.Word\world-icon-png-3014.png">
              <a:extLst>
                <a:ext uri="{FF2B5EF4-FFF2-40B4-BE49-F238E27FC236}">
                  <a16:creationId xmlns:a16="http://schemas.microsoft.com/office/drawing/2014/main" id="{66C71E7E-0E5E-4064-857C-392429A72C48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0497" y="9691069"/>
              <a:ext cx="645654" cy="645654"/>
            </a:xfrm>
            <a:prstGeom prst="ellipse">
              <a:avLst/>
            </a:prstGeom>
            <a:noFill/>
            <a:ln w="25400">
              <a:solidFill>
                <a:srgbClr val="4BACC6"/>
              </a:solidFill>
            </a:ln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F1D838A3-3C84-4C91-BC21-F019A19362FE}"/>
                </a:ext>
              </a:extLst>
            </p:cNvPr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3005" t="-18692" r="-15090" b="-14558"/>
            <a:stretch/>
          </p:blipFill>
          <p:spPr bwMode="auto">
            <a:xfrm>
              <a:off x="4165394" y="9700594"/>
              <a:ext cx="668431" cy="645654"/>
            </a:xfrm>
            <a:prstGeom prst="ellipse">
              <a:avLst/>
            </a:prstGeom>
            <a:noFill/>
            <a:ln w="25400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703F244C-4A5E-4B49-927C-035E5D431FC6}"/>
                </a:ext>
              </a:extLst>
            </p:cNvPr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11567" y="9701229"/>
              <a:ext cx="645654" cy="645654"/>
            </a:xfrm>
            <a:prstGeom prst="ellipse">
              <a:avLst/>
            </a:prstGeom>
            <a:noFill/>
            <a:ln w="25400">
              <a:solidFill>
                <a:srgbClr val="4BACC6"/>
              </a:solidFill>
            </a:ln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A97C802F-E3CA-4467-80F8-67769A2948CA}"/>
                </a:ext>
              </a:extLst>
            </p:cNvPr>
            <p:cNvPicPr/>
            <p:nvPr/>
          </p:nvPicPr>
          <p:blipFill rotWithShape="1">
            <a:blip r:embed="rId7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4538" t="-14538" r="-9114" b="-9114"/>
            <a:stretch/>
          </p:blipFill>
          <p:spPr bwMode="auto">
            <a:xfrm>
              <a:off x="6401862" y="9705039"/>
              <a:ext cx="645654" cy="645654"/>
            </a:xfrm>
            <a:prstGeom prst="ellipse">
              <a:avLst/>
            </a:prstGeom>
            <a:noFill/>
            <a:ln w="25400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9C5EA16-DA47-47F2-B377-CBC6DE42F886}"/>
                </a:ext>
              </a:extLst>
            </p:cNvPr>
            <p:cNvSpPr/>
            <p:nvPr/>
          </p:nvSpPr>
          <p:spPr>
            <a:xfrm>
              <a:off x="2993479" y="10324271"/>
              <a:ext cx="835025" cy="2984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25"/>
                </a:spcAft>
              </a:pPr>
              <a:r>
                <a:rPr lang="fr-FR" sz="997" b="1" dirty="0">
                  <a:solidFill>
                    <a:srgbClr val="262626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Internet</a:t>
              </a:r>
              <a:endParaRPr lang="fr-FR" sz="997" dirty="0"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3838432-98AC-4B41-A94F-5029A86DBD45}"/>
                </a:ext>
              </a:extLst>
            </p:cNvPr>
            <p:cNvSpPr/>
            <p:nvPr/>
          </p:nvSpPr>
          <p:spPr>
            <a:xfrm>
              <a:off x="4095839" y="10331256"/>
              <a:ext cx="835025" cy="2984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25"/>
                </a:spcAft>
              </a:pPr>
              <a:r>
                <a:rPr lang="fr-FR" sz="997" b="1" dirty="0">
                  <a:solidFill>
                    <a:srgbClr val="262626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Trip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ED1A7AE-0A7B-4AE0-86D7-F1459471A4BE}"/>
                </a:ext>
              </a:extLst>
            </p:cNvPr>
            <p:cNvSpPr/>
            <p:nvPr/>
          </p:nvSpPr>
          <p:spPr>
            <a:xfrm>
              <a:off x="5210899" y="10319826"/>
              <a:ext cx="835025" cy="2984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25"/>
                </a:spcAft>
              </a:pPr>
              <a:r>
                <a:rPr lang="fr-FR" sz="997" b="1" dirty="0">
                  <a:solidFill>
                    <a:srgbClr val="262626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Sport</a:t>
              </a:r>
              <a:endParaRPr lang="fr-FR" sz="997" dirty="0"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90A21C1-901C-4622-BC9D-3EAB5DE734EB}"/>
                </a:ext>
              </a:extLst>
            </p:cNvPr>
            <p:cNvSpPr/>
            <p:nvPr/>
          </p:nvSpPr>
          <p:spPr>
            <a:xfrm>
              <a:off x="6310084" y="10331256"/>
              <a:ext cx="835025" cy="3073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25"/>
                </a:spcAft>
              </a:pPr>
              <a:r>
                <a:rPr lang="fr-FR" sz="997" b="1" dirty="0">
                  <a:solidFill>
                    <a:srgbClr val="262626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Reading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2C768EC-A993-4E01-AD6B-D3EE91099EBB}"/>
              </a:ext>
            </a:extLst>
          </p:cNvPr>
          <p:cNvGrpSpPr/>
          <p:nvPr/>
        </p:nvGrpSpPr>
        <p:grpSpPr>
          <a:xfrm>
            <a:off x="146262" y="3290175"/>
            <a:ext cx="1942812" cy="1239358"/>
            <a:chOff x="183792" y="4784546"/>
            <a:chExt cx="2142490" cy="1366736"/>
          </a:xfrm>
        </p:grpSpPr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0EEEB3EA-1F32-4D4C-85E6-15629498285D}"/>
                </a:ext>
              </a:extLst>
            </p:cNvPr>
            <p:cNvSpPr/>
            <p:nvPr/>
          </p:nvSpPr>
          <p:spPr>
            <a:xfrm>
              <a:off x="183792" y="4944782"/>
              <a:ext cx="2142490" cy="1206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endParaRPr lang="fr-FR" sz="1088" dirty="0"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</a:pPr>
              <a:r>
                <a:rPr lang="fr-FR" sz="1431" b="1" dirty="0">
                  <a:solidFill>
                    <a:srgbClr val="FFFFFF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PROGRAMMING TOOLS</a:t>
              </a:r>
              <a:endParaRPr lang="fr-FR" sz="997" dirty="0"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5A3829C5-0E28-4E16-9247-9D49462F3038}"/>
                </a:ext>
              </a:extLst>
            </p:cNvPr>
            <p:cNvPicPr/>
            <p:nvPr/>
          </p:nvPicPr>
          <p:blipFill>
            <a:blip r:embed="rId8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33106" y="4784546"/>
              <a:ext cx="443865" cy="4349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D8F3D9D-3034-454B-94C3-2B8DCD005ECA}"/>
              </a:ext>
            </a:extLst>
          </p:cNvPr>
          <p:cNvGrpSpPr/>
          <p:nvPr/>
        </p:nvGrpSpPr>
        <p:grpSpPr>
          <a:xfrm>
            <a:off x="139657" y="6901789"/>
            <a:ext cx="1942812" cy="929622"/>
            <a:chOff x="165643" y="8142393"/>
            <a:chExt cx="2142490" cy="1025167"/>
          </a:xfrm>
        </p:grpSpPr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8008416A-6F09-4680-99BA-5AC94035BD38}"/>
                </a:ext>
              </a:extLst>
            </p:cNvPr>
            <p:cNvSpPr/>
            <p:nvPr/>
          </p:nvSpPr>
          <p:spPr>
            <a:xfrm>
              <a:off x="165643" y="8284910"/>
              <a:ext cx="2142490" cy="8826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endParaRPr lang="fr-FR" sz="997" dirty="0"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</a:pPr>
              <a:r>
                <a:rPr lang="fr-FR" sz="1431" b="1" dirty="0">
                  <a:solidFill>
                    <a:srgbClr val="FFFFFF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LANGUAGES</a:t>
              </a:r>
              <a:r>
                <a:rPr lang="fr-FR" sz="1088" dirty="0"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fr-FR" sz="997" dirty="0"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A7542EE0-2830-46A8-B744-6606FE5A2DCA}"/>
                </a:ext>
              </a:extLst>
            </p:cNvPr>
            <p:cNvPicPr/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harpenSoften amount="100000"/>
                      </a14:imgEffect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082" y="8142393"/>
              <a:ext cx="431800" cy="4318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8EB7E9B-BD5C-4D14-8F27-DE56E1DC3FE6}"/>
              </a:ext>
            </a:extLst>
          </p:cNvPr>
          <p:cNvGrpSpPr/>
          <p:nvPr/>
        </p:nvGrpSpPr>
        <p:grpSpPr>
          <a:xfrm>
            <a:off x="1576281" y="969145"/>
            <a:ext cx="4573463" cy="684000"/>
            <a:chOff x="1738288" y="1090711"/>
            <a:chExt cx="3476196" cy="754300"/>
          </a:xfrm>
          <a:solidFill>
            <a:srgbClr val="4BACC6"/>
          </a:solidFill>
        </p:grpSpPr>
        <p:sp>
          <p:nvSpPr>
            <p:cNvPr id="26" name="Text Box 5">
              <a:extLst>
                <a:ext uri="{FF2B5EF4-FFF2-40B4-BE49-F238E27FC236}">
                  <a16:creationId xmlns:a16="http://schemas.microsoft.com/office/drawing/2014/main" id="{7694AA83-E81F-4185-AEFD-E85F0CBB1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4055" y="1090711"/>
              <a:ext cx="3210429" cy="754300"/>
            </a:xfrm>
            <a:prstGeom prst="snip1Rect">
              <a:avLst/>
            </a:prstGeom>
            <a:grp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2918" tIns="41459" rIns="82918" bIns="41459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/>
              <a:r>
                <a:rPr lang="en-US" sz="997" dirty="0">
                  <a:solidFill>
                    <a:schemeClr val="bg1"/>
                  </a:solidFill>
                  <a:cs typeface="Calibri"/>
                </a:rPr>
                <a:t>Describe in a few lines your career path, your key skills for the position and your career goals. This is actually an introduction to your cover letter.</a:t>
              </a:r>
              <a:endParaRPr lang="fr-FR" sz="997" dirty="0">
                <a:solidFill>
                  <a:schemeClr val="bg1"/>
                </a:solidFill>
                <a:latin typeface="Calibri"/>
                <a:cs typeface="Calibri"/>
              </a:endParaRPr>
            </a:p>
          </p:txBody>
        </p:sp>
        <p:sp>
          <p:nvSpPr>
            <p:cNvPr id="5" name="Isosceles Triangle 4">
              <a:extLst>
                <a:ext uri="{FF2B5EF4-FFF2-40B4-BE49-F238E27FC236}">
                  <a16:creationId xmlns:a16="http://schemas.microsoft.com/office/drawing/2014/main" id="{C8DE8B34-E543-4428-8F67-F54250AC966A}"/>
                </a:ext>
              </a:extLst>
            </p:cNvPr>
            <p:cNvSpPr/>
            <p:nvPr/>
          </p:nvSpPr>
          <p:spPr>
            <a:xfrm rot="16200000">
              <a:off x="1776728" y="1514805"/>
              <a:ext cx="188885" cy="265765"/>
            </a:xfrm>
            <a:custGeom>
              <a:avLst/>
              <a:gdLst>
                <a:gd name="connsiteX0" fmla="*/ 0 w 126388"/>
                <a:gd name="connsiteY0" fmla="*/ 199779 h 199779"/>
                <a:gd name="connsiteX1" fmla="*/ 63194 w 126388"/>
                <a:gd name="connsiteY1" fmla="*/ 0 h 199779"/>
                <a:gd name="connsiteX2" fmla="*/ 126388 w 126388"/>
                <a:gd name="connsiteY2" fmla="*/ 199779 h 199779"/>
                <a:gd name="connsiteX3" fmla="*/ 0 w 126388"/>
                <a:gd name="connsiteY3" fmla="*/ 199779 h 199779"/>
                <a:gd name="connsiteX0" fmla="*/ 0 w 188885"/>
                <a:gd name="connsiteY0" fmla="*/ 265765 h 265765"/>
                <a:gd name="connsiteX1" fmla="*/ 188885 w 188885"/>
                <a:gd name="connsiteY1" fmla="*/ 0 h 265765"/>
                <a:gd name="connsiteX2" fmla="*/ 126388 w 188885"/>
                <a:gd name="connsiteY2" fmla="*/ 265765 h 265765"/>
                <a:gd name="connsiteX3" fmla="*/ 0 w 188885"/>
                <a:gd name="connsiteY3" fmla="*/ 265765 h 265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885" h="265765">
                  <a:moveTo>
                    <a:pt x="0" y="265765"/>
                  </a:moveTo>
                  <a:lnTo>
                    <a:pt x="188885" y="0"/>
                  </a:lnTo>
                  <a:lnTo>
                    <a:pt x="126388" y="265765"/>
                  </a:lnTo>
                  <a:lnTo>
                    <a:pt x="0" y="265765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sz="1431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065F5A7-C5EB-4D43-BF6B-F961F2F6FAA5}"/>
              </a:ext>
            </a:extLst>
          </p:cNvPr>
          <p:cNvGrpSpPr/>
          <p:nvPr/>
        </p:nvGrpSpPr>
        <p:grpSpPr>
          <a:xfrm>
            <a:off x="154156" y="4362669"/>
            <a:ext cx="1887695" cy="2129042"/>
            <a:chOff x="158392" y="5997138"/>
            <a:chExt cx="2081708" cy="234786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F2DACBC-E832-4515-A809-EFE20B373066}"/>
                </a:ext>
              </a:extLst>
            </p:cNvPr>
            <p:cNvGrpSpPr/>
            <p:nvPr/>
          </p:nvGrpSpPr>
          <p:grpSpPr>
            <a:xfrm>
              <a:off x="158392" y="5997138"/>
              <a:ext cx="2070100" cy="458020"/>
              <a:chOff x="158392" y="5997138"/>
              <a:chExt cx="2070100" cy="458020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6F802CB7-8A2F-4D64-9987-2FDD59E4253C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TOOLS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D7571598-8D78-48F2-BAA4-7F8D673A3775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8383484A-DB5D-43E9-B6D7-B24A492B8853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13B0F483-9AD7-4FAB-99B4-86FBEF3F3B31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A1D9A57D-4325-4FC7-8299-2B2BDB78D723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C08B8AA0-2990-4231-B74D-1DAA9E3BD573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4BB52DEB-D55B-4A6B-B502-CC68028D7C4D}"/>
                </a:ext>
              </a:extLst>
            </p:cNvPr>
            <p:cNvGrpSpPr/>
            <p:nvPr/>
          </p:nvGrpSpPr>
          <p:grpSpPr>
            <a:xfrm>
              <a:off x="161294" y="6469598"/>
              <a:ext cx="2070100" cy="458020"/>
              <a:chOff x="158392" y="5997138"/>
              <a:chExt cx="2070100" cy="458020"/>
            </a:xfrm>
          </p:grpSpPr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BCD962F3-E934-4F76-844A-B3ADF75F1A40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TOOLS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7BB314E0-5004-4AFA-A5F3-EC823DDA2869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72EE3CF7-43E6-44FE-9FF3-7E33D106E046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861C8A25-CF03-42AA-80CC-9967EE6C3E35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E7F9A2B1-BA7F-46CA-847E-F2CD1DC67F79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45A3F949-1DBA-4AA2-83A8-6F9B3AC990C0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C4606CF2-8D48-4508-9E65-17198EA98E9C}"/>
                </a:ext>
              </a:extLst>
            </p:cNvPr>
            <p:cNvGrpSpPr/>
            <p:nvPr/>
          </p:nvGrpSpPr>
          <p:grpSpPr>
            <a:xfrm>
              <a:off x="164196" y="6942058"/>
              <a:ext cx="2070100" cy="458020"/>
              <a:chOff x="158392" y="5997138"/>
              <a:chExt cx="2070100" cy="458020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5E309A21-5483-43F3-A8DA-8950FFAA9B36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TOOLS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787B4DC6-4377-421E-9F6E-7E701B273378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E8DE82B9-85FD-4351-8F31-2BAA17CE3267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78E5052C-2E34-4AF3-8A4E-444DC4202B25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F885358A-C7F9-46E1-8544-70178DF374DA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425F1BAC-32AB-4C97-AA29-5701A4C49475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6FEF9FB4-6774-4C6A-BD04-CB7E61C6B298}"/>
                </a:ext>
              </a:extLst>
            </p:cNvPr>
            <p:cNvGrpSpPr/>
            <p:nvPr/>
          </p:nvGrpSpPr>
          <p:grpSpPr>
            <a:xfrm>
              <a:off x="167098" y="7414518"/>
              <a:ext cx="2070100" cy="458020"/>
              <a:chOff x="158392" y="5997138"/>
              <a:chExt cx="2070100" cy="458020"/>
            </a:xfrm>
          </p:grpSpPr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D0CDC63B-F9B2-4B02-9DB0-E59337999816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TOOLS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01608FAD-143F-4161-9D28-ED4F3B91C3D1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750208A5-F60E-4E25-B560-0524A9A4B7C3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D93B8787-17B5-462F-B452-94B36ED54E15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5FE7D9EE-BF9D-4E0D-8D6E-AD234F20B02E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12810369-6EBB-4F4E-95BC-2C771B72BB3F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ED52F104-748D-4132-8E79-C6D9BC6725E7}"/>
                </a:ext>
              </a:extLst>
            </p:cNvPr>
            <p:cNvGrpSpPr/>
            <p:nvPr/>
          </p:nvGrpSpPr>
          <p:grpSpPr>
            <a:xfrm>
              <a:off x="170000" y="7886978"/>
              <a:ext cx="2070100" cy="458020"/>
              <a:chOff x="158392" y="5997138"/>
              <a:chExt cx="2070100" cy="458020"/>
            </a:xfrm>
          </p:grpSpPr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D9672388-5C13-4F00-B547-1975CEAF7300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TOOLS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6D21BB7F-9F07-4693-9C54-CED60750E316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CA533457-F59D-4AB9-8AD2-CC356A6240FE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570C6D43-2D79-42F2-9988-66DD94681633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8DA01743-E463-44D9-84EC-3580533BD516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A39A1334-46A6-406C-B067-F74BD2F54376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8FB53D24-F155-4F9D-817B-C6081B19DB6C}"/>
              </a:ext>
            </a:extLst>
          </p:cNvPr>
          <p:cNvGrpSpPr/>
          <p:nvPr/>
        </p:nvGrpSpPr>
        <p:grpSpPr>
          <a:xfrm>
            <a:off x="168018" y="7704317"/>
            <a:ext cx="1885063" cy="1700615"/>
            <a:chOff x="158392" y="5997138"/>
            <a:chExt cx="2078806" cy="1875400"/>
          </a:xfrm>
        </p:grpSpPr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658985D9-2589-4CFA-B3AE-8997B68D7658}"/>
                </a:ext>
              </a:extLst>
            </p:cNvPr>
            <p:cNvGrpSpPr/>
            <p:nvPr/>
          </p:nvGrpSpPr>
          <p:grpSpPr>
            <a:xfrm>
              <a:off x="158392" y="5997138"/>
              <a:ext cx="2070100" cy="458020"/>
              <a:chOff x="158392" y="5997138"/>
              <a:chExt cx="2070100" cy="458020"/>
            </a:xfrm>
          </p:grpSpPr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7A6E3552-9595-442D-BC44-4E0AF9DE83B6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ARAB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0" name="Oval 159">
                <a:extLst>
                  <a:ext uri="{FF2B5EF4-FFF2-40B4-BE49-F238E27FC236}">
                    <a16:creationId xmlns:a16="http://schemas.microsoft.com/office/drawing/2014/main" id="{498A435A-A55F-415E-BCFB-6A13B5866633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C828953B-BFA6-46C2-90F2-0E2615E0E1CD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A2582347-D24C-414B-8150-FB4A49442230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63" name="Oval 162">
                <a:extLst>
                  <a:ext uri="{FF2B5EF4-FFF2-40B4-BE49-F238E27FC236}">
                    <a16:creationId xmlns:a16="http://schemas.microsoft.com/office/drawing/2014/main" id="{ACFE2802-3CFC-44B2-BEF7-E9463F701BFA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685329FA-C02D-4EBD-A497-80196E1C4962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14753FBF-5DE3-48E4-82D4-28300E8D6296}"/>
                </a:ext>
              </a:extLst>
            </p:cNvPr>
            <p:cNvGrpSpPr/>
            <p:nvPr/>
          </p:nvGrpSpPr>
          <p:grpSpPr>
            <a:xfrm>
              <a:off x="161294" y="6469598"/>
              <a:ext cx="2070100" cy="458020"/>
              <a:chOff x="158392" y="5997138"/>
              <a:chExt cx="2070100" cy="458020"/>
            </a:xfrm>
          </p:grpSpPr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E722EEE2-C456-4493-B925-543B26EED9B4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SPANISH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3B9CB70B-5251-44D2-8636-95D46566DD14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BBB26E56-82D3-4F22-A0FA-4061D734CB77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129A05CD-41ED-4B05-9C0A-3A30B8319951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3C0873C5-BFDB-45DB-B998-E598E2176786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id="{949AA4B8-1010-4996-AF7B-AE11404185C9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59953AA1-533F-4A03-998E-D2801911BF5D}"/>
                </a:ext>
              </a:extLst>
            </p:cNvPr>
            <p:cNvGrpSpPr/>
            <p:nvPr/>
          </p:nvGrpSpPr>
          <p:grpSpPr>
            <a:xfrm>
              <a:off x="164196" y="6942058"/>
              <a:ext cx="2070100" cy="458020"/>
              <a:chOff x="158392" y="5997138"/>
              <a:chExt cx="2070100" cy="458020"/>
            </a:xfrm>
          </p:grpSpPr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B83B2219-A4C9-4028-9393-7D867BD3707F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ENGLISH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3D641FE5-0942-4827-8C0A-4C80BD6C111F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F51CF388-D32E-4592-ACA0-E16FD4CD6FD1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BC2A981A-DA5D-4FB8-8AD4-5B5E8DE53493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F3EF74D4-9D75-4EAA-AFF8-A85A2DCFE402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C0999FC5-126F-4663-8D3E-EB7A70BE720D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1A1E9AD3-57E4-4AB7-978B-A2919E196BB0}"/>
                </a:ext>
              </a:extLst>
            </p:cNvPr>
            <p:cNvGrpSpPr/>
            <p:nvPr/>
          </p:nvGrpSpPr>
          <p:grpSpPr>
            <a:xfrm>
              <a:off x="167098" y="7414518"/>
              <a:ext cx="2070100" cy="458020"/>
              <a:chOff x="158392" y="5997138"/>
              <a:chExt cx="2070100" cy="458020"/>
            </a:xfrm>
          </p:grpSpPr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F2E8A40E-B8E5-4281-8F80-2E6799E24DE1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FRENCH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9E116EA7-F600-42F5-9612-7EAAD8528997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9008ED05-256C-47EC-BF8B-EE50B13E9E5E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FB6064E3-0BF5-4D43-BAB4-CD8E60425E8B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7CEAA212-319F-4432-8DBD-529005E08690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D6CC09FF-5BEA-48BC-A9D2-31073DAF2BB8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267095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300</Words>
  <Application>Microsoft Office PowerPoint</Application>
  <PresentationFormat>A4 Paper (210x297 mm)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148</cp:revision>
  <dcterms:created xsi:type="dcterms:W3CDTF">2015-07-03T12:55:42Z</dcterms:created>
  <dcterms:modified xsi:type="dcterms:W3CDTF">2020-06-08T12:04:08Z</dcterms:modified>
  <cp:category>جميع الحقوق محفوظة لموقع  www.bestfreecv.com</cp:category>
</cp:coreProperties>
</file>