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letter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20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ar-M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839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0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0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0"/>
            <a:ext cx="4114800" cy="107315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18" Type="http://schemas.openxmlformats.org/officeDocument/2006/relationships/image" Target="../media/image9.png"/><Relationship Id="rId26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1.pn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17" Type="http://schemas.microsoft.com/office/2007/relationships/hdphoto" Target="../media/hdphoto7.wdp"/><Relationship Id="rId25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24" Type="http://schemas.openxmlformats.org/officeDocument/2006/relationships/image" Target="../media/image14.png"/><Relationship Id="rId5" Type="http://schemas.microsoft.com/office/2007/relationships/hdphoto" Target="../media/hdphoto1.wdp"/><Relationship Id="rId15" Type="http://schemas.microsoft.com/office/2007/relationships/hdphoto" Target="../media/hdphoto6.wdp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microsoft.com/office/2007/relationships/hdphoto" Target="../media/hdphoto8.wdp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7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91DDD-941D-4FE7-A484-0F2F6F788D1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734" y="4953"/>
            <a:ext cx="3441266" cy="5138701"/>
          </a:xfrm>
          <a:prstGeom prst="rect">
            <a:avLst/>
          </a:prstGeom>
          <a:ln w="69850"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7FDC6C6-FBE3-476F-8040-4D5FD1426418}"/>
              </a:ext>
            </a:extLst>
          </p:cNvPr>
          <p:cNvSpPr/>
          <p:nvPr/>
        </p:nvSpPr>
        <p:spPr>
          <a:xfrm>
            <a:off x="0" y="4572001"/>
            <a:ext cx="3428999" cy="4572000"/>
          </a:xfrm>
          <a:prstGeom prst="rect">
            <a:avLst/>
          </a:prstGeom>
          <a:solidFill>
            <a:srgbClr val="3235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80AFD0-4F1A-4A63-8655-6546EF0E1E2B}"/>
              </a:ext>
            </a:extLst>
          </p:cNvPr>
          <p:cNvSpPr/>
          <p:nvPr/>
        </p:nvSpPr>
        <p:spPr>
          <a:xfrm>
            <a:off x="3429001" y="4572001"/>
            <a:ext cx="3457838" cy="4572000"/>
          </a:xfrm>
          <a:prstGeom prst="rect">
            <a:avLst/>
          </a:prstGeom>
          <a:solidFill>
            <a:srgbClr val="E1DF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B950EA-7034-44D3-A803-3312B79DB21B}"/>
              </a:ext>
            </a:extLst>
          </p:cNvPr>
          <p:cNvSpPr/>
          <p:nvPr/>
        </p:nvSpPr>
        <p:spPr>
          <a:xfrm>
            <a:off x="-12266" y="-1909"/>
            <a:ext cx="3441266" cy="4572000"/>
          </a:xfrm>
          <a:prstGeom prst="rect">
            <a:avLst/>
          </a:prstGeom>
          <a:solidFill>
            <a:srgbClr val="EC70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sz="135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B23E777-ADB6-4184-9EA2-FD793424B6E5}"/>
              </a:ext>
            </a:extLst>
          </p:cNvPr>
          <p:cNvSpPr>
            <a:spLocks noChangeAspect="1"/>
          </p:cNvSpPr>
          <p:nvPr/>
        </p:nvSpPr>
        <p:spPr>
          <a:xfrm>
            <a:off x="200805" y="858075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65E2B5-95AA-4845-B674-F05642BB5216}"/>
              </a:ext>
            </a:extLst>
          </p:cNvPr>
          <p:cNvSpPr>
            <a:spLocks noChangeAspect="1"/>
          </p:cNvSpPr>
          <p:nvPr/>
        </p:nvSpPr>
        <p:spPr>
          <a:xfrm>
            <a:off x="202044" y="61726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822714-3693-480E-8C97-F06095D242B5}"/>
              </a:ext>
            </a:extLst>
          </p:cNvPr>
          <p:cNvSpPr>
            <a:spLocks noChangeAspect="1"/>
          </p:cNvSpPr>
          <p:nvPr/>
        </p:nvSpPr>
        <p:spPr>
          <a:xfrm>
            <a:off x="200805" y="320430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399229A-63E1-4994-952B-2E35F211D9E4}"/>
              </a:ext>
            </a:extLst>
          </p:cNvPr>
          <p:cNvPicPr/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5445" y="901190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FD859FF-0A0D-481A-BC1C-AA2C9BE7E7F1}"/>
              </a:ext>
            </a:extLst>
          </p:cNvPr>
          <p:cNvPicPr/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55114" y="102172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723D52-B052-4F7F-B97A-0E71DFBA288C}"/>
              </a:ext>
            </a:extLst>
          </p:cNvPr>
          <p:cNvPicPr/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2519" y="364291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A4884101-BC5A-43BB-9931-851DC569CB12}"/>
              </a:ext>
            </a:extLst>
          </p:cNvPr>
          <p:cNvSpPr>
            <a:spLocks noChangeAspect="1"/>
          </p:cNvSpPr>
          <p:nvPr/>
        </p:nvSpPr>
        <p:spPr>
          <a:xfrm>
            <a:off x="200805" y="589253"/>
            <a:ext cx="246381" cy="24638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311C13A-5F98-416E-AE04-80F9DDB10487}"/>
              </a:ext>
            </a:extLst>
          </p:cNvPr>
          <p:cNvPicPr/>
          <p:nvPr/>
        </p:nvPicPr>
        <p:blipFill>
          <a:blip r:embed="rId10" cstate="screen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5338" y="632885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5571D67-6C49-4B6A-9C96-7910B8FE39E6}"/>
              </a:ext>
            </a:extLst>
          </p:cNvPr>
          <p:cNvSpPr/>
          <p:nvPr/>
        </p:nvSpPr>
        <p:spPr>
          <a:xfrm>
            <a:off x="415370" y="119213"/>
            <a:ext cx="1573418" cy="11505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+2126-00-00-00-00</a:t>
            </a:r>
            <a:endParaRPr lang="fr-FR" sz="898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309C5F-46E7-4ADE-8E3C-5C5AC7D074D0}"/>
              </a:ext>
            </a:extLst>
          </p:cNvPr>
          <p:cNvSpPr/>
          <p:nvPr/>
        </p:nvSpPr>
        <p:spPr>
          <a:xfrm>
            <a:off x="415370" y="379651"/>
            <a:ext cx="1666914" cy="14516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Bahla.works@gmail.com</a:t>
            </a:r>
            <a:endParaRPr lang="fr-FR" sz="898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8AF0543-1C48-4700-86B5-C15DFB71D0F9}"/>
              </a:ext>
            </a:extLst>
          </p:cNvPr>
          <p:cNvSpPr/>
          <p:nvPr/>
        </p:nvSpPr>
        <p:spPr>
          <a:xfrm>
            <a:off x="1471143" y="7456884"/>
            <a:ext cx="1832874" cy="281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اللغات</a:t>
            </a:r>
            <a:endParaRPr lang="fr-FR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0F3059-B860-496A-BADF-014E67017E60}"/>
              </a:ext>
            </a:extLst>
          </p:cNvPr>
          <p:cNvSpPr/>
          <p:nvPr/>
        </p:nvSpPr>
        <p:spPr>
          <a:xfrm>
            <a:off x="2589484" y="7841904"/>
            <a:ext cx="546887" cy="19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856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العربية</a:t>
            </a:r>
            <a:endParaRPr lang="fr-FR" sz="941" dirty="0"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FD8FA5-6890-479E-93DC-E49B3298CE1E}"/>
              </a:ext>
            </a:extLst>
          </p:cNvPr>
          <p:cNvSpPr/>
          <p:nvPr/>
        </p:nvSpPr>
        <p:spPr>
          <a:xfrm>
            <a:off x="2455117" y="8172681"/>
            <a:ext cx="700929" cy="19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856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الإنجليزية</a:t>
            </a:r>
            <a:endParaRPr lang="fr-FR" sz="941" dirty="0"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061ECF-C9A9-4D3D-A928-024F0B7D6739}"/>
              </a:ext>
            </a:extLst>
          </p:cNvPr>
          <p:cNvSpPr/>
          <p:nvPr/>
        </p:nvSpPr>
        <p:spPr>
          <a:xfrm>
            <a:off x="2455116" y="8496710"/>
            <a:ext cx="700929" cy="195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856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الفرنسية</a:t>
            </a:r>
            <a:endParaRPr lang="fr-FR" sz="941" b="1" dirty="0"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903BFC-07C6-4E34-85EA-CF465FE5BC4D}"/>
              </a:ext>
            </a:extLst>
          </p:cNvPr>
          <p:cNvSpPr/>
          <p:nvPr/>
        </p:nvSpPr>
        <p:spPr>
          <a:xfrm>
            <a:off x="763349" y="7896409"/>
            <a:ext cx="1787786" cy="10849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66C6B4-65A4-4A77-9838-00DE3F98DAA8}"/>
              </a:ext>
            </a:extLst>
          </p:cNvPr>
          <p:cNvSpPr/>
          <p:nvPr/>
        </p:nvSpPr>
        <p:spPr>
          <a:xfrm>
            <a:off x="829061" y="7896952"/>
            <a:ext cx="1721056" cy="108490"/>
          </a:xfrm>
          <a:prstGeom prst="rect">
            <a:avLst/>
          </a:prstGeom>
          <a:solidFill>
            <a:srgbClr val="EC7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rgbClr val="04A5D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DCAAA4-FECE-4199-8877-61C6514EDC79}"/>
              </a:ext>
            </a:extLst>
          </p:cNvPr>
          <p:cNvSpPr/>
          <p:nvPr/>
        </p:nvSpPr>
        <p:spPr>
          <a:xfrm>
            <a:off x="762262" y="8238929"/>
            <a:ext cx="1787786" cy="10849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F568F5-08BC-4C9A-9712-ADD4403F76B1}"/>
              </a:ext>
            </a:extLst>
          </p:cNvPr>
          <p:cNvSpPr/>
          <p:nvPr/>
        </p:nvSpPr>
        <p:spPr>
          <a:xfrm>
            <a:off x="1251162" y="8239472"/>
            <a:ext cx="1298900" cy="108490"/>
          </a:xfrm>
          <a:prstGeom prst="rect">
            <a:avLst/>
          </a:prstGeom>
          <a:solidFill>
            <a:srgbClr val="EC7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rgbClr val="04A5D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016F687-13B6-4E78-BB28-48F6438E40FF}"/>
              </a:ext>
            </a:extLst>
          </p:cNvPr>
          <p:cNvSpPr/>
          <p:nvPr/>
        </p:nvSpPr>
        <p:spPr>
          <a:xfrm>
            <a:off x="762262" y="8543162"/>
            <a:ext cx="1787786" cy="10849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4F553C-C55C-43CC-A1E6-3BD53E697889}"/>
              </a:ext>
            </a:extLst>
          </p:cNvPr>
          <p:cNvSpPr/>
          <p:nvPr/>
        </p:nvSpPr>
        <p:spPr>
          <a:xfrm>
            <a:off x="1020332" y="8543705"/>
            <a:ext cx="1529991" cy="108490"/>
          </a:xfrm>
          <a:prstGeom prst="rect">
            <a:avLst/>
          </a:prstGeom>
          <a:solidFill>
            <a:srgbClr val="EC7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941" dirty="0">
                <a:solidFill>
                  <a:srgbClr val="04A5D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66640FD-4514-424C-8AA3-C0685353AC74}"/>
              </a:ext>
            </a:extLst>
          </p:cNvPr>
          <p:cNvSpPr/>
          <p:nvPr/>
        </p:nvSpPr>
        <p:spPr>
          <a:xfrm>
            <a:off x="4227087" y="8402355"/>
            <a:ext cx="2585499" cy="3150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r>
              <a:rPr lang="fr-FR" sz="941" dirty="0">
                <a:solidFill>
                  <a:srgbClr val="1C7DC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44" name="Picture 43" descr="C:\Users\YOUSSEF\AppData\Local\Microsoft\Windows\INetCache\Content.Word\world-icon-png-3014.png">
            <a:extLst>
              <a:ext uri="{FF2B5EF4-FFF2-40B4-BE49-F238E27FC236}">
                <a16:creationId xmlns:a16="http://schemas.microsoft.com/office/drawing/2014/main" id="{F8D5B29B-AE78-401C-917D-A3436BA5E914}"/>
              </a:ext>
            </a:extLst>
          </p:cNvPr>
          <p:cNvPicPr/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19" y="8846490"/>
            <a:ext cx="178871" cy="178871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277A5A8-69EA-4F97-8752-AFED18E2751B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3005" t="-18692" r="-15090" b="-14558"/>
          <a:stretch/>
        </p:blipFill>
        <p:spPr bwMode="auto">
          <a:xfrm>
            <a:off x="4521895" y="8830538"/>
            <a:ext cx="191304" cy="184785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BB711A3-B5AB-426C-8D43-DCB9983239F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820" y="8864174"/>
            <a:ext cx="153988" cy="153988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A725C61-D953-4263-819C-55C823EE9530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538" t="-14538" r="-9114" b="-9114"/>
          <a:stretch/>
        </p:blipFill>
        <p:spPr bwMode="auto">
          <a:xfrm>
            <a:off x="3707209" y="8849626"/>
            <a:ext cx="153988" cy="153988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29BB5C4-8431-4C6C-82A7-A4FAF62E6D4B}"/>
              </a:ext>
            </a:extLst>
          </p:cNvPr>
          <p:cNvSpPr/>
          <p:nvPr/>
        </p:nvSpPr>
        <p:spPr>
          <a:xfrm>
            <a:off x="5513881" y="8840259"/>
            <a:ext cx="573396" cy="198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الأنترنت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360694-B737-46FB-BDF3-97559678464C}"/>
              </a:ext>
            </a:extLst>
          </p:cNvPr>
          <p:cNvSpPr/>
          <p:nvPr/>
        </p:nvSpPr>
        <p:spPr>
          <a:xfrm>
            <a:off x="4690671" y="8838400"/>
            <a:ext cx="554100" cy="198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السفر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97AD83-AC01-4151-97D0-21C6A6A071C7}"/>
              </a:ext>
            </a:extLst>
          </p:cNvPr>
          <p:cNvSpPr/>
          <p:nvPr/>
        </p:nvSpPr>
        <p:spPr>
          <a:xfrm>
            <a:off x="6235930" y="8842945"/>
            <a:ext cx="554100" cy="198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الرياضة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A70F6A-2706-48D9-9A59-B6E64A751187}"/>
              </a:ext>
            </a:extLst>
          </p:cNvPr>
          <p:cNvSpPr/>
          <p:nvPr/>
        </p:nvSpPr>
        <p:spPr>
          <a:xfrm>
            <a:off x="3837504" y="8836120"/>
            <a:ext cx="554100" cy="203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ar-MA" sz="77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القراءة</a:t>
            </a:r>
            <a:endParaRPr lang="fr-FR" sz="770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725E126-75A7-45AB-8821-C81AFE6DD7B4}"/>
              </a:ext>
            </a:extLst>
          </p:cNvPr>
          <p:cNvSpPr/>
          <p:nvPr/>
        </p:nvSpPr>
        <p:spPr>
          <a:xfrm>
            <a:off x="3546597" y="3431371"/>
            <a:ext cx="3117367" cy="10917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ar-MA" sz="3764" b="1" dirty="0">
                <a:solidFill>
                  <a:srgbClr val="EC709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</a:p>
          <a:p>
            <a:pPr algn="r">
              <a:lnSpc>
                <a:spcPct val="80000"/>
              </a:lnSpc>
            </a:pPr>
            <a:r>
              <a:rPr lang="ar-MA" sz="4620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رجــــاء</a:t>
            </a:r>
            <a:r>
              <a:rPr lang="fr-FR" sz="1711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56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6CA5C843-3215-48F7-9D1B-6973F0D99414}"/>
              </a:ext>
            </a:extLst>
          </p:cNvPr>
          <p:cNvPicPr>
            <a:picLocks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04957">
            <a:off x="762453" y="6666132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FE1A540C-818D-42A2-8A99-624CB1CF69A1}"/>
              </a:ext>
            </a:extLst>
          </p:cNvPr>
          <p:cNvPicPr>
            <a:picLocks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3473">
            <a:off x="2404331" y="5904518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392056E-4F34-43C1-BDF1-9EEB4E3C0C30}"/>
              </a:ext>
            </a:extLst>
          </p:cNvPr>
          <p:cNvPicPr>
            <a:picLocks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81043">
            <a:off x="1542078" y="5905300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729E345-7BF9-41B4-94F6-353639FB6D7F}"/>
              </a:ext>
            </a:extLst>
          </p:cNvPr>
          <p:cNvPicPr>
            <a:picLocks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61511">
            <a:off x="1581056" y="6659544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948A3B8-CD36-4FE3-BA27-3D3B3A4846A2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1542078" y="5057082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9ECE407-7849-449B-8267-F6BE10073BA0}"/>
              </a:ext>
            </a:extLst>
          </p:cNvPr>
          <p:cNvPicPr>
            <a:picLocks/>
          </p:cNvPicPr>
          <p:nvPr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696238" y="5057082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1AE83E14-EB74-416B-8DA1-64831DFB9395}"/>
              </a:ext>
            </a:extLst>
          </p:cNvPr>
          <p:cNvSpPr/>
          <p:nvPr/>
        </p:nvSpPr>
        <p:spPr>
          <a:xfrm rot="20866046">
            <a:off x="548140" y="5543667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PHOTOSHOP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5460D4-1B01-4E53-BC6E-7B01EDC3C6A0}"/>
              </a:ext>
            </a:extLst>
          </p:cNvPr>
          <p:cNvSpPr/>
          <p:nvPr/>
        </p:nvSpPr>
        <p:spPr>
          <a:xfrm rot="20866046">
            <a:off x="1376481" y="5539075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PREMIER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7DB8E5-0153-403C-B71E-FB9C1429B0BC}"/>
              </a:ext>
            </a:extLst>
          </p:cNvPr>
          <p:cNvSpPr/>
          <p:nvPr/>
        </p:nvSpPr>
        <p:spPr>
          <a:xfrm rot="20981043">
            <a:off x="1407165" y="6360350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CINEMA 4D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5405DBB-CF76-4498-926D-0024741BA345}"/>
              </a:ext>
            </a:extLst>
          </p:cNvPr>
          <p:cNvSpPr/>
          <p:nvPr/>
        </p:nvSpPr>
        <p:spPr>
          <a:xfrm rot="20833473">
            <a:off x="2188750" y="6362214"/>
            <a:ext cx="949710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3DS MAX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981CB6-248F-4326-90AB-2CBA1CF4C9E4}"/>
              </a:ext>
            </a:extLst>
          </p:cNvPr>
          <p:cNvSpPr/>
          <p:nvPr/>
        </p:nvSpPr>
        <p:spPr>
          <a:xfrm rot="20904957">
            <a:off x="617104" y="7132284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79F1C8E-2666-481C-876B-990EEB448A48}"/>
              </a:ext>
            </a:extLst>
          </p:cNvPr>
          <p:cNvSpPr/>
          <p:nvPr/>
        </p:nvSpPr>
        <p:spPr>
          <a:xfrm rot="21161511">
            <a:off x="1424732" y="7123391"/>
            <a:ext cx="829421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POWERPOINT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BF2F36B9-92C1-4F88-A104-403B9FD4F7CC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53771">
            <a:off x="2402387" y="6681079"/>
            <a:ext cx="458754" cy="458754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826578FA-39B0-407C-8297-69F9FCC6BC30}"/>
              </a:ext>
            </a:extLst>
          </p:cNvPr>
          <p:cNvSpPr/>
          <p:nvPr/>
        </p:nvSpPr>
        <p:spPr>
          <a:xfrm rot="20653771">
            <a:off x="2320790" y="7158971"/>
            <a:ext cx="718223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EXCEL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033938C7-ABC9-4CD0-AFE2-4092B7D2D5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2399953" y="5067329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0B133E8-4BBB-42A5-8572-8D00B7C35906}"/>
              </a:ext>
            </a:extLst>
          </p:cNvPr>
          <p:cNvPicPr>
            <a:picLocks/>
          </p:cNvPicPr>
          <p:nvPr/>
        </p:nvPicPr>
        <p:blipFill rotWithShape="1"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6974">
            <a:off x="696238" y="5905546"/>
            <a:ext cx="461963" cy="461963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B0645B8-B03A-4AF5-A507-BEF79335CBF6}"/>
              </a:ext>
            </a:extLst>
          </p:cNvPr>
          <p:cNvSpPr/>
          <p:nvPr/>
        </p:nvSpPr>
        <p:spPr>
          <a:xfrm rot="20836974">
            <a:off x="563702" y="6367899"/>
            <a:ext cx="759879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ILLUSTATOR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6C65E2B-853F-43B0-A5AA-160E67862980}"/>
              </a:ext>
            </a:extLst>
          </p:cNvPr>
          <p:cNvSpPr/>
          <p:nvPr/>
        </p:nvSpPr>
        <p:spPr>
          <a:xfrm rot="20866046">
            <a:off x="2163908" y="5547767"/>
            <a:ext cx="949710" cy="17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56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AFFTER EFFECT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83128E32-78B3-4567-9568-4AE350042033}"/>
              </a:ext>
            </a:extLst>
          </p:cNvPr>
          <p:cNvSpPr/>
          <p:nvPr/>
        </p:nvSpPr>
        <p:spPr>
          <a:xfrm>
            <a:off x="1488274" y="4624489"/>
            <a:ext cx="1832874" cy="281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المهنية</a:t>
            </a:r>
            <a:endParaRPr lang="fr-FR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824DAA2-FCF6-4A94-9BE6-8AC96A97C384}"/>
              </a:ext>
            </a:extLst>
          </p:cNvPr>
          <p:cNvSpPr/>
          <p:nvPr/>
        </p:nvSpPr>
        <p:spPr>
          <a:xfrm>
            <a:off x="931613" y="2022473"/>
            <a:ext cx="2389535" cy="2095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53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C480FC8-6351-429F-A113-11D53A57F668}"/>
              </a:ext>
            </a:extLst>
          </p:cNvPr>
          <p:cNvSpPr/>
          <p:nvPr/>
        </p:nvSpPr>
        <p:spPr>
          <a:xfrm>
            <a:off x="202763" y="2235877"/>
            <a:ext cx="3118385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369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</a:t>
            </a:r>
            <a:endParaRPr lang="fr-FR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2BB640-21C1-4A3D-80A6-3CA78A0CA468}"/>
              </a:ext>
            </a:extLst>
          </p:cNvPr>
          <p:cNvSpPr/>
          <p:nvPr/>
        </p:nvSpPr>
        <p:spPr>
          <a:xfrm>
            <a:off x="463833" y="1082752"/>
            <a:ext cx="2730026" cy="18032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941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89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CEF40A1D-9EF5-44CD-AED6-142F9A18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63" y="1285022"/>
            <a:ext cx="3031033" cy="62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8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8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FC09661-096C-492F-A80E-D994764C58FE}"/>
              </a:ext>
            </a:extLst>
          </p:cNvPr>
          <p:cNvSpPr/>
          <p:nvPr/>
        </p:nvSpPr>
        <p:spPr>
          <a:xfrm>
            <a:off x="3560834" y="4883725"/>
            <a:ext cx="3101157" cy="357372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09648" algn="r" rtl="1"/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09648" algn="r" rtl="1"/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E70BD97-9D9C-4937-B2FA-540A4F27BBB6}"/>
              </a:ext>
            </a:extLst>
          </p:cNvPr>
          <p:cNvSpPr/>
          <p:nvPr/>
        </p:nvSpPr>
        <p:spPr>
          <a:xfrm>
            <a:off x="4690046" y="4564109"/>
            <a:ext cx="2035439" cy="3150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684"/>
              </a:spcAft>
            </a:pPr>
            <a:r>
              <a:rPr lang="fr-FR" sz="1198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CEE7DF5-16EA-4D0C-A2A3-B3F29842B6C8}"/>
              </a:ext>
            </a:extLst>
          </p:cNvPr>
          <p:cNvSpPr/>
          <p:nvPr/>
        </p:nvSpPr>
        <p:spPr>
          <a:xfrm>
            <a:off x="426054" y="638751"/>
            <a:ext cx="1463097" cy="12258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ar-MA" sz="94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28 سنة, عازب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5D4FFA0-2213-4039-912E-6869259C2D0A}"/>
              </a:ext>
            </a:extLst>
          </p:cNvPr>
          <p:cNvSpPr/>
          <p:nvPr/>
        </p:nvSpPr>
        <p:spPr>
          <a:xfrm>
            <a:off x="426054" y="849601"/>
            <a:ext cx="1977127" cy="233904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</a:pPr>
            <a:r>
              <a:rPr lang="ar-MA" sz="94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المعازيز,المغرب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4621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235</Words>
  <Application>Microsoft Office PowerPoint</Application>
  <PresentationFormat>Letter Paper (8.5x11 in)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87</cp:revision>
  <dcterms:created xsi:type="dcterms:W3CDTF">2015-07-03T12:55:42Z</dcterms:created>
  <dcterms:modified xsi:type="dcterms:W3CDTF">2020-06-08T11:54:56Z</dcterms:modified>
  <cp:category>جميع الحقوق محفوظة لموقع  www.bestfreecv.com</cp:category>
</cp:coreProperties>
</file>