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7562850" cy="10688638"/>
  <p:notesSz cx="6858000" cy="9144000"/>
  <p:defaultTextStyle>
    <a:defPPr>
      <a:defRPr lang="fr-FR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3533"/>
    <a:srgbClr val="444444"/>
    <a:srgbClr val="5C5C5C"/>
    <a:srgbClr val="39596E"/>
    <a:srgbClr val="404040"/>
    <a:srgbClr val="627A88"/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2532" y="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46F8502-5CB7-44F9-823B-D446AE085621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058BE03-DB5B-49B1-A885-A41BD9C03775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5425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8BE03-DB5B-49B1-A885-A41BD9C03775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46646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1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1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4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4" y="4530302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392574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4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4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A7A0C6-F780-4B11-B327-DD02DF4480C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554" y="-1996"/>
            <a:ext cx="7575263" cy="1924117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6BD8EAA-91B9-4F06-A842-98C0A5CE5549}"/>
              </a:ext>
            </a:extLst>
          </p:cNvPr>
          <p:cNvSpPr/>
          <p:nvPr/>
        </p:nvSpPr>
        <p:spPr>
          <a:xfrm rot="350547">
            <a:off x="2712529" y="278404"/>
            <a:ext cx="3448665" cy="295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3600" b="1" dirty="0">
                <a:solidFill>
                  <a:srgbClr val="C77E28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BAHLA</a:t>
            </a:r>
            <a:r>
              <a:rPr lang="fr-FR" sz="3600" b="1" dirty="0">
                <a:solidFill>
                  <a:srgbClr val="4C5358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YOUSSEF</a:t>
            </a:r>
            <a:endParaRPr lang="fr-FR" sz="3600" dirty="0">
              <a:solidFill>
                <a:schemeClr val="bg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AEA90BF-69AF-4D02-ACE7-1A1B4D5F5369}"/>
              </a:ext>
            </a:extLst>
          </p:cNvPr>
          <p:cNvSpPr txBox="1">
            <a:spLocks noChangeArrowheads="1"/>
          </p:cNvSpPr>
          <p:nvPr/>
        </p:nvSpPr>
        <p:spPr bwMode="auto">
          <a:xfrm rot="355202">
            <a:off x="2677530" y="656456"/>
            <a:ext cx="4722035" cy="43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EBD2152-BEE7-49F0-B10F-247C95D8AC10}"/>
              </a:ext>
            </a:extLst>
          </p:cNvPr>
          <p:cNvSpPr/>
          <p:nvPr/>
        </p:nvSpPr>
        <p:spPr>
          <a:xfrm>
            <a:off x="-8908" y="2122903"/>
            <a:ext cx="4754038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7660" indent="-285750">
              <a:lnSpc>
                <a:spcPct val="107000"/>
              </a:lnSpc>
              <a:spcAft>
                <a:spcPts val="800"/>
              </a:spcAft>
              <a:buClr>
                <a:srgbClr val="C87E27"/>
              </a:buClr>
              <a:buSzPct val="150000"/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2228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</a:t>
            </a:r>
            <a:r>
              <a:rPr lang="fr-FR" sz="105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5F66720-3422-460F-99B4-56EAB3AAB0AA}"/>
              </a:ext>
            </a:extLst>
          </p:cNvPr>
          <p:cNvSpPr/>
          <p:nvPr/>
        </p:nvSpPr>
        <p:spPr>
          <a:xfrm>
            <a:off x="-13531" y="7062394"/>
            <a:ext cx="3659683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7660" indent="-285750">
              <a:lnSpc>
                <a:spcPct val="107000"/>
              </a:lnSpc>
              <a:spcAft>
                <a:spcPts val="800"/>
              </a:spcAft>
              <a:buClr>
                <a:srgbClr val="C77E28"/>
              </a:buClr>
              <a:buSzPct val="153000"/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2228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b="1" dirty="0">
              <a:solidFill>
                <a:srgbClr val="22282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C796FB9-6F12-4D0A-89B8-BA0A4B6EDA7F}"/>
              </a:ext>
            </a:extLst>
          </p:cNvPr>
          <p:cNvSpPr/>
          <p:nvPr/>
        </p:nvSpPr>
        <p:spPr>
          <a:xfrm flipH="1">
            <a:off x="4746933" y="5854744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27660" indent="-285750">
              <a:lnSpc>
                <a:spcPct val="107000"/>
              </a:lnSpc>
              <a:spcAft>
                <a:spcPts val="800"/>
              </a:spcAft>
              <a:buClr>
                <a:srgbClr val="C77E28"/>
              </a:buClr>
              <a:buSzPct val="153000"/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2228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CA16254-A8DA-421E-A4AF-4EBECCF34DE4}"/>
              </a:ext>
            </a:extLst>
          </p:cNvPr>
          <p:cNvSpPr/>
          <p:nvPr/>
        </p:nvSpPr>
        <p:spPr>
          <a:xfrm>
            <a:off x="5087838" y="8149562"/>
            <a:ext cx="2158902" cy="1442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</a:p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Reading</a:t>
            </a:r>
          </a:p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Photography</a:t>
            </a:r>
          </a:p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Trip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5474A46E-F533-4BE8-A159-83ED48AA3F3D}"/>
              </a:ext>
            </a:extLst>
          </p:cNvPr>
          <p:cNvSpPr/>
          <p:nvPr/>
        </p:nvSpPr>
        <p:spPr>
          <a:xfrm flipH="1">
            <a:off x="4821857" y="7788825"/>
            <a:ext cx="2495702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rgbClr val="C77E28"/>
              </a:buClr>
              <a:buSzPct val="150000"/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2228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C8A106-B5B7-4F27-A6AE-7B112EC27EDD}"/>
              </a:ext>
            </a:extLst>
          </p:cNvPr>
          <p:cNvSpPr/>
          <p:nvPr/>
        </p:nvSpPr>
        <p:spPr>
          <a:xfrm flipH="1">
            <a:off x="4774239" y="2134501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27660" indent="-285750">
              <a:lnSpc>
                <a:spcPct val="107000"/>
              </a:lnSpc>
              <a:spcAft>
                <a:spcPts val="800"/>
              </a:spcAft>
              <a:buClr>
                <a:srgbClr val="C77E28"/>
              </a:buClr>
              <a:buSzPct val="153000"/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rgbClr val="22282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3F4508-5180-4200-AAE2-CDB18597FD7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414" y="89304"/>
            <a:ext cx="1317187" cy="1317187"/>
          </a:xfrm>
          <a:prstGeom prst="ellipse">
            <a:avLst/>
          </a:prstGeom>
          <a:ln w="25400">
            <a:solidFill>
              <a:srgbClr val="EDAB2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FBC359-92FD-40FE-B069-C73E875A5C3D}"/>
              </a:ext>
            </a:extLst>
          </p:cNvPr>
          <p:cNvSpPr/>
          <p:nvPr/>
        </p:nvSpPr>
        <p:spPr>
          <a:xfrm>
            <a:off x="-7401" y="10517433"/>
            <a:ext cx="7578462" cy="216927"/>
          </a:xfrm>
          <a:prstGeom prst="rect">
            <a:avLst/>
          </a:prstGeom>
          <a:solidFill>
            <a:srgbClr val="ECAB1F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7365AE0-E8AA-41E2-92EF-3CEE1145F52C}"/>
              </a:ext>
            </a:extLst>
          </p:cNvPr>
          <p:cNvSpPr/>
          <p:nvPr/>
        </p:nvSpPr>
        <p:spPr>
          <a:xfrm>
            <a:off x="5067950" y="6262368"/>
            <a:ext cx="2039341" cy="1344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Arabic: I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ntermediate</a:t>
            </a:r>
          </a:p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Spanish: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</a:t>
            </a:r>
          </a:p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English: I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ntermediate</a:t>
            </a:r>
          </a:p>
          <a:p>
            <a:pPr marL="285750" indent="-28575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C77E28"/>
              </a:buClr>
              <a:buFont typeface="Wingdings" panose="05000000000000000000" pitchFamily="2" charset="2"/>
              <a:buChar char="§"/>
              <a:tabLst>
                <a:tab pos="268288" algn="l"/>
                <a:tab pos="4340225" algn="l"/>
              </a:tabLst>
            </a:pPr>
            <a:r>
              <a:rPr lang="fr-FR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Russian: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</a:t>
            </a:r>
            <a:endParaRPr lang="fr-FR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48FDED1D-A298-4EE3-BCC5-CF5724F39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84390"/>
              </p:ext>
            </p:extLst>
          </p:nvPr>
        </p:nvGraphicFramePr>
        <p:xfrm>
          <a:off x="727706" y="1475459"/>
          <a:ext cx="6930203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62">
                  <a:extLst>
                    <a:ext uri="{9D8B030D-6E8A-4147-A177-3AD203B41FA5}">
                      <a16:colId xmlns:a16="http://schemas.microsoft.com/office/drawing/2014/main" val="575066194"/>
                    </a:ext>
                  </a:extLst>
                </a:gridCol>
                <a:gridCol w="1327945">
                  <a:extLst>
                    <a:ext uri="{9D8B030D-6E8A-4147-A177-3AD203B41FA5}">
                      <a16:colId xmlns:a16="http://schemas.microsoft.com/office/drawing/2014/main" val="1233306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96989477"/>
                    </a:ext>
                  </a:extLst>
                </a:gridCol>
                <a:gridCol w="1621652">
                  <a:extLst>
                    <a:ext uri="{9D8B030D-6E8A-4147-A177-3AD203B41FA5}">
                      <a16:colId xmlns:a16="http://schemas.microsoft.com/office/drawing/2014/main" val="36374652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13455747"/>
                    </a:ext>
                  </a:extLst>
                </a:gridCol>
                <a:gridCol w="1312057">
                  <a:extLst>
                    <a:ext uri="{9D8B030D-6E8A-4147-A177-3AD203B41FA5}">
                      <a16:colId xmlns:a16="http://schemas.microsoft.com/office/drawing/2014/main" val="14864257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28026093"/>
                    </a:ext>
                  </a:extLst>
                </a:gridCol>
                <a:gridCol w="1772647">
                  <a:extLst>
                    <a:ext uri="{9D8B030D-6E8A-4147-A177-3AD203B41FA5}">
                      <a16:colId xmlns:a16="http://schemas.microsoft.com/office/drawing/2014/main" val="1930466290"/>
                    </a:ext>
                  </a:extLst>
                </a:gridCol>
              </a:tblGrid>
              <a:tr h="216927">
                <a:tc>
                  <a:txBody>
                    <a:bodyPr/>
                    <a:lstStyle/>
                    <a:p>
                      <a:endParaRPr lang="fr-FR" sz="10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22years old</a:t>
                      </a:r>
                    </a:p>
                    <a:p>
                      <a:pPr marL="2705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MAAZIZ, MAROC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06-00-00-00-0000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fr-FR" sz="10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Bahla.works@gmail.com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fr-FR" sz="10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280013"/>
                  </a:ext>
                </a:extLst>
              </a:tr>
            </a:tbl>
          </a:graphicData>
        </a:graphic>
      </p:graphicFrame>
      <p:pic>
        <p:nvPicPr>
          <p:cNvPr id="72" name="Picture 71">
            <a:extLst>
              <a:ext uri="{FF2B5EF4-FFF2-40B4-BE49-F238E27FC236}">
                <a16:creationId xmlns:a16="http://schemas.microsoft.com/office/drawing/2014/main" id="{1098836D-FF29-4F21-88C9-222497923EBD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788377" y="1498722"/>
            <a:ext cx="14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4D6C1DD9-B1CC-4E02-9862-2341DAAD071F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2349534" y="1481702"/>
            <a:ext cx="14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4AD19DC5-7BE1-4583-8F62-2C5AB716D46E}"/>
              </a:ext>
            </a:extLst>
          </p:cNvPr>
          <p:cNvPicPr/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171479" y="1490755"/>
            <a:ext cx="14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F957C849-839C-469A-909C-A62F09AC0F92}"/>
              </a:ext>
            </a:extLst>
          </p:cNvPr>
          <p:cNvPicPr/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679672" y="1481514"/>
            <a:ext cx="144000" cy="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30E55920-2322-4F7A-8332-FF8CBB3917B3}"/>
              </a:ext>
            </a:extLst>
          </p:cNvPr>
          <p:cNvSpPr>
            <a:spLocks noChangeAspect="1"/>
          </p:cNvSpPr>
          <p:nvPr/>
        </p:nvSpPr>
        <p:spPr>
          <a:xfrm>
            <a:off x="195817" y="2558762"/>
            <a:ext cx="4578420" cy="42258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C87E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solidFill>
                <a:srgbClr val="C87E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C87E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solidFill>
                <a:srgbClr val="C87E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C87E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solidFill>
                <a:srgbClr val="C87E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F888F75-45E7-4EB5-BBFF-B3C57942A16B}"/>
              </a:ext>
            </a:extLst>
          </p:cNvPr>
          <p:cNvSpPr>
            <a:spLocks noChangeAspect="1"/>
          </p:cNvSpPr>
          <p:nvPr/>
        </p:nvSpPr>
        <p:spPr>
          <a:xfrm>
            <a:off x="195817" y="7385162"/>
            <a:ext cx="4578420" cy="280780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80975" algn="l"/>
              </a:tabLst>
            </a:pPr>
            <a:r>
              <a:rPr lang="en-US" sz="1200" b="1" dirty="0">
                <a:solidFill>
                  <a:srgbClr val="C87E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200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 fontAlgn="base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C87E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2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56BFD6-2681-43BC-983E-E0ADA3720311}"/>
              </a:ext>
            </a:extLst>
          </p:cNvPr>
          <p:cNvSpPr>
            <a:spLocks/>
          </p:cNvSpPr>
          <p:nvPr/>
        </p:nvSpPr>
        <p:spPr>
          <a:xfrm>
            <a:off x="5148936" y="2517599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PHOTOSHOP</a:t>
            </a:r>
            <a:endParaRPr lang="fr-FR" sz="11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E066B7-9776-4717-B1E8-6C6258CA6EC3}"/>
              </a:ext>
            </a:extLst>
          </p:cNvPr>
          <p:cNvCxnSpPr>
            <a:cxnSpLocks/>
          </p:cNvCxnSpPr>
          <p:nvPr/>
        </p:nvCxnSpPr>
        <p:spPr>
          <a:xfrm>
            <a:off x="5148938" y="2871511"/>
            <a:ext cx="2059473" cy="0"/>
          </a:xfrm>
          <a:prstGeom prst="line">
            <a:avLst/>
          </a:prstGeom>
          <a:ln w="66675">
            <a:solidFill>
              <a:srgbClr val="0918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0EDE9EA-8AE8-40E3-B243-DC0612DF8C73}"/>
              </a:ext>
            </a:extLst>
          </p:cNvPr>
          <p:cNvSpPr/>
          <p:nvPr/>
        </p:nvSpPr>
        <p:spPr>
          <a:xfrm>
            <a:off x="6904990" y="2771287"/>
            <a:ext cx="198476" cy="198476"/>
          </a:xfrm>
          <a:prstGeom prst="roundRect">
            <a:avLst/>
          </a:prstGeom>
          <a:solidFill>
            <a:srgbClr val="C87E27"/>
          </a:solidFill>
          <a:ln>
            <a:solidFill>
              <a:srgbClr val="0918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747D18-5E76-4BE3-B152-DD6F0B2FF218}"/>
              </a:ext>
            </a:extLst>
          </p:cNvPr>
          <p:cNvSpPr>
            <a:spLocks/>
          </p:cNvSpPr>
          <p:nvPr/>
        </p:nvSpPr>
        <p:spPr>
          <a:xfrm>
            <a:off x="5151320" y="2949171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ILLUSTRATOR</a:t>
            </a:r>
            <a:endParaRPr lang="fr-FR" sz="11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CC1091D-92EE-4ECE-93D7-D7B208B68F2A}"/>
              </a:ext>
            </a:extLst>
          </p:cNvPr>
          <p:cNvCxnSpPr>
            <a:cxnSpLocks/>
          </p:cNvCxnSpPr>
          <p:nvPr/>
        </p:nvCxnSpPr>
        <p:spPr>
          <a:xfrm>
            <a:off x="5151322" y="3303083"/>
            <a:ext cx="2059473" cy="0"/>
          </a:xfrm>
          <a:prstGeom prst="line">
            <a:avLst/>
          </a:prstGeom>
          <a:ln w="66675">
            <a:solidFill>
              <a:srgbClr val="0918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E5650F4-7449-4660-BF0B-0EB43B381A30}"/>
              </a:ext>
            </a:extLst>
          </p:cNvPr>
          <p:cNvSpPr/>
          <p:nvPr/>
        </p:nvSpPr>
        <p:spPr>
          <a:xfrm>
            <a:off x="6420263" y="3202859"/>
            <a:ext cx="198476" cy="198476"/>
          </a:xfrm>
          <a:prstGeom prst="roundRect">
            <a:avLst/>
          </a:prstGeom>
          <a:solidFill>
            <a:srgbClr val="C87E27"/>
          </a:solidFill>
          <a:ln>
            <a:solidFill>
              <a:srgbClr val="0918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7A508C1-69B2-4E2A-A02A-3A338906933B}"/>
              </a:ext>
            </a:extLst>
          </p:cNvPr>
          <p:cNvSpPr>
            <a:spLocks/>
          </p:cNvSpPr>
          <p:nvPr/>
        </p:nvSpPr>
        <p:spPr>
          <a:xfrm>
            <a:off x="5148936" y="3377658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endParaRPr lang="fr-FR" sz="11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A5DA59-18BD-46E6-B60D-05A1AECBD07F}"/>
              </a:ext>
            </a:extLst>
          </p:cNvPr>
          <p:cNvCxnSpPr>
            <a:cxnSpLocks/>
          </p:cNvCxnSpPr>
          <p:nvPr/>
        </p:nvCxnSpPr>
        <p:spPr>
          <a:xfrm>
            <a:off x="5148938" y="3731570"/>
            <a:ext cx="2059473" cy="0"/>
          </a:xfrm>
          <a:prstGeom prst="line">
            <a:avLst/>
          </a:prstGeom>
          <a:ln w="66675">
            <a:solidFill>
              <a:srgbClr val="0918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9DFBB58-9B4C-4223-8211-5D39A1E03FA1}"/>
              </a:ext>
            </a:extLst>
          </p:cNvPr>
          <p:cNvSpPr/>
          <p:nvPr/>
        </p:nvSpPr>
        <p:spPr>
          <a:xfrm>
            <a:off x="6739828" y="3631346"/>
            <a:ext cx="198476" cy="198476"/>
          </a:xfrm>
          <a:prstGeom prst="roundRect">
            <a:avLst/>
          </a:prstGeom>
          <a:solidFill>
            <a:srgbClr val="C87E27"/>
          </a:solidFill>
          <a:ln>
            <a:solidFill>
              <a:srgbClr val="0918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6F12D2-5930-4EE7-ADA7-CB34A74D8318}"/>
              </a:ext>
            </a:extLst>
          </p:cNvPr>
          <p:cNvSpPr>
            <a:spLocks/>
          </p:cNvSpPr>
          <p:nvPr/>
        </p:nvSpPr>
        <p:spPr>
          <a:xfrm>
            <a:off x="5151320" y="3809230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EXCEL</a:t>
            </a:r>
            <a:endParaRPr lang="fr-FR" sz="11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B114B7-C64C-44C9-9A36-090ADAA40534}"/>
              </a:ext>
            </a:extLst>
          </p:cNvPr>
          <p:cNvCxnSpPr>
            <a:cxnSpLocks/>
          </p:cNvCxnSpPr>
          <p:nvPr/>
        </p:nvCxnSpPr>
        <p:spPr>
          <a:xfrm>
            <a:off x="5151322" y="4163142"/>
            <a:ext cx="2059473" cy="0"/>
          </a:xfrm>
          <a:prstGeom prst="line">
            <a:avLst/>
          </a:prstGeom>
          <a:ln w="66675">
            <a:solidFill>
              <a:srgbClr val="0918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B568F26-DBC5-4855-AD9D-891E389AA11A}"/>
              </a:ext>
            </a:extLst>
          </p:cNvPr>
          <p:cNvSpPr/>
          <p:nvPr/>
        </p:nvSpPr>
        <p:spPr>
          <a:xfrm>
            <a:off x="6599725" y="4062918"/>
            <a:ext cx="198476" cy="198476"/>
          </a:xfrm>
          <a:prstGeom prst="roundRect">
            <a:avLst/>
          </a:prstGeom>
          <a:solidFill>
            <a:srgbClr val="C87E27"/>
          </a:solidFill>
          <a:ln>
            <a:solidFill>
              <a:srgbClr val="0918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A0515D-B967-47EA-80D8-D53797ADA972}"/>
              </a:ext>
            </a:extLst>
          </p:cNvPr>
          <p:cNvSpPr>
            <a:spLocks/>
          </p:cNvSpPr>
          <p:nvPr/>
        </p:nvSpPr>
        <p:spPr>
          <a:xfrm>
            <a:off x="5161215" y="4262069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11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8953375-DF80-44DF-BD2D-33C6A0441F95}"/>
              </a:ext>
            </a:extLst>
          </p:cNvPr>
          <p:cNvCxnSpPr>
            <a:cxnSpLocks/>
          </p:cNvCxnSpPr>
          <p:nvPr/>
        </p:nvCxnSpPr>
        <p:spPr>
          <a:xfrm>
            <a:off x="5161217" y="4615981"/>
            <a:ext cx="2059473" cy="0"/>
          </a:xfrm>
          <a:prstGeom prst="line">
            <a:avLst/>
          </a:prstGeom>
          <a:ln w="66675">
            <a:solidFill>
              <a:srgbClr val="0918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6CDC9CD2-49FA-488C-8641-ABFD2AEA34F0}"/>
              </a:ext>
            </a:extLst>
          </p:cNvPr>
          <p:cNvSpPr/>
          <p:nvPr/>
        </p:nvSpPr>
        <p:spPr>
          <a:xfrm>
            <a:off x="6857447" y="4515757"/>
            <a:ext cx="198476" cy="198476"/>
          </a:xfrm>
          <a:prstGeom prst="roundRect">
            <a:avLst/>
          </a:prstGeom>
          <a:solidFill>
            <a:srgbClr val="C87E27"/>
          </a:solidFill>
          <a:ln>
            <a:solidFill>
              <a:srgbClr val="0918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EEA927-016B-4D27-A2F2-D6CEF6483933}"/>
              </a:ext>
            </a:extLst>
          </p:cNvPr>
          <p:cNvSpPr>
            <a:spLocks/>
          </p:cNvSpPr>
          <p:nvPr/>
        </p:nvSpPr>
        <p:spPr>
          <a:xfrm>
            <a:off x="5161214" y="4654003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11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E944B85-5621-4FC4-9290-09F1F5AA1481}"/>
              </a:ext>
            </a:extLst>
          </p:cNvPr>
          <p:cNvCxnSpPr>
            <a:cxnSpLocks/>
          </p:cNvCxnSpPr>
          <p:nvPr/>
        </p:nvCxnSpPr>
        <p:spPr>
          <a:xfrm>
            <a:off x="5161216" y="5007915"/>
            <a:ext cx="2059473" cy="0"/>
          </a:xfrm>
          <a:prstGeom prst="line">
            <a:avLst/>
          </a:prstGeom>
          <a:ln w="66675">
            <a:solidFill>
              <a:srgbClr val="0918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41840FC-127B-4BA8-A182-2584E69C9D10}"/>
              </a:ext>
            </a:extLst>
          </p:cNvPr>
          <p:cNvSpPr/>
          <p:nvPr/>
        </p:nvSpPr>
        <p:spPr>
          <a:xfrm>
            <a:off x="6857446" y="4907691"/>
            <a:ext cx="198476" cy="198476"/>
          </a:xfrm>
          <a:prstGeom prst="roundRect">
            <a:avLst/>
          </a:prstGeom>
          <a:solidFill>
            <a:srgbClr val="C87E27"/>
          </a:solidFill>
          <a:ln>
            <a:solidFill>
              <a:srgbClr val="0918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FB220F9-F4CF-4DE5-ACAA-B347B0B4692E}"/>
              </a:ext>
            </a:extLst>
          </p:cNvPr>
          <p:cNvSpPr>
            <a:spLocks/>
          </p:cNvSpPr>
          <p:nvPr/>
        </p:nvSpPr>
        <p:spPr>
          <a:xfrm>
            <a:off x="5161214" y="5045937"/>
            <a:ext cx="2201132" cy="24488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0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11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313C8A9-F973-427F-AD5A-D9A535E42602}"/>
              </a:ext>
            </a:extLst>
          </p:cNvPr>
          <p:cNvCxnSpPr>
            <a:cxnSpLocks/>
          </p:cNvCxnSpPr>
          <p:nvPr/>
        </p:nvCxnSpPr>
        <p:spPr>
          <a:xfrm>
            <a:off x="5161216" y="5399849"/>
            <a:ext cx="2059473" cy="0"/>
          </a:xfrm>
          <a:prstGeom prst="line">
            <a:avLst/>
          </a:prstGeom>
          <a:ln w="66675">
            <a:solidFill>
              <a:srgbClr val="0918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3457150-A6C7-42D9-A439-5DDDA6DE0978}"/>
              </a:ext>
            </a:extLst>
          </p:cNvPr>
          <p:cNvSpPr/>
          <p:nvPr/>
        </p:nvSpPr>
        <p:spPr>
          <a:xfrm>
            <a:off x="6857446" y="5299625"/>
            <a:ext cx="198476" cy="198476"/>
          </a:xfrm>
          <a:prstGeom prst="roundRect">
            <a:avLst/>
          </a:prstGeom>
          <a:solidFill>
            <a:srgbClr val="C87E27"/>
          </a:solidFill>
          <a:ln>
            <a:solidFill>
              <a:srgbClr val="0918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48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300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59</cp:revision>
  <dcterms:created xsi:type="dcterms:W3CDTF">2015-07-03T12:55:42Z</dcterms:created>
  <dcterms:modified xsi:type="dcterms:W3CDTF">2020-06-08T11:21:40Z</dcterms:modified>
  <cp:category>جميع الحقوق محفوظة لموقع  www.bestfreecv.com</cp:category>
</cp:coreProperties>
</file>