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07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34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761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888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015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BF3533"/>
    <a:srgbClr val="444444"/>
    <a:srgbClr val="5C5C5C"/>
    <a:srgbClr val="39596E"/>
    <a:srgbClr val="404040"/>
    <a:srgbClr val="627A88"/>
    <a:srgbClr val="C87E27"/>
    <a:srgbClr val="09182D"/>
    <a:srgbClr val="EDA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16" autoAdjust="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2532" y="4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46F8502-5CB7-44F9-823B-D446AE085621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5058BE03-DB5B-49B1-A885-A41BD9C03775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854253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07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4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1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8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5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2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 dirty="0"/>
              <a:t> www.bestfreecv.com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58BE03-DB5B-49B1-A885-A41BD9C03775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754352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5" y="3320408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6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1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1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4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4" y="4530302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4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4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4" y="2392574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4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4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4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5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4" y="2236698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50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5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6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5" y="9906786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6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7E747EB-CF26-44FA-B02E-0EC96FBC4EA0}"/>
              </a:ext>
            </a:extLst>
          </p:cNvPr>
          <p:cNvCxnSpPr>
            <a:cxnSpLocks/>
          </p:cNvCxnSpPr>
          <p:nvPr/>
        </p:nvCxnSpPr>
        <p:spPr>
          <a:xfrm>
            <a:off x="2927985" y="-19418"/>
            <a:ext cx="0" cy="10708057"/>
          </a:xfrm>
          <a:prstGeom prst="line">
            <a:avLst/>
          </a:prstGeom>
          <a:ln w="38100">
            <a:solidFill>
              <a:srgbClr val="09182D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FC29BDB1-228A-45EE-9191-294D0A60EA3A}"/>
              </a:ext>
            </a:extLst>
          </p:cNvPr>
          <p:cNvSpPr/>
          <p:nvPr/>
        </p:nvSpPr>
        <p:spPr>
          <a:xfrm>
            <a:off x="0" y="4220308"/>
            <a:ext cx="2938780" cy="6468330"/>
          </a:xfrm>
          <a:prstGeom prst="rect">
            <a:avLst/>
          </a:prstGeom>
          <a:solidFill>
            <a:srgbClr val="09182D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792698-034C-4F2E-AF6B-798F15D3DBEA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02980" y="252592"/>
            <a:ext cx="2169188" cy="2169188"/>
          </a:xfrm>
          <a:prstGeom prst="ellipse">
            <a:avLst/>
          </a:prstGeom>
          <a:noFill/>
          <a:ln w="44450" cap="flat" cmpd="sng" algn="ctr">
            <a:solidFill>
              <a:srgbClr val="09182D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324A246-7CCD-44C5-B480-736FBF93B98E}"/>
              </a:ext>
            </a:extLst>
          </p:cNvPr>
          <p:cNvSpPr/>
          <p:nvPr/>
        </p:nvSpPr>
        <p:spPr>
          <a:xfrm>
            <a:off x="39767" y="3115303"/>
            <a:ext cx="2809851" cy="10292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61620" indent="-171450">
              <a:lnSpc>
                <a:spcPct val="107000"/>
              </a:lnSpc>
              <a:spcAft>
                <a:spcPts val="600"/>
              </a:spcAft>
              <a:buSzPct val="152000"/>
              <a:buFont typeface="Wingdings" panose="05000000000000000000" pitchFamily="2" charset="2"/>
              <a:buChar char="§"/>
            </a:pPr>
            <a:r>
              <a:rPr lang="en-US" sz="1050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Address</a:t>
            </a:r>
            <a:r>
              <a:rPr lang="en-US" sz="1050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1050" dirty="0" err="1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Maaziz</a:t>
            </a:r>
            <a:r>
              <a:rPr lang="en-US" sz="1050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Morocco</a:t>
            </a:r>
          </a:p>
          <a:p>
            <a:pPr marL="261620" indent="-171450">
              <a:lnSpc>
                <a:spcPct val="107000"/>
              </a:lnSpc>
              <a:spcAft>
                <a:spcPts val="600"/>
              </a:spcAft>
              <a:buSzPct val="152000"/>
              <a:buFont typeface="Wingdings" panose="05000000000000000000" pitchFamily="2" charset="2"/>
              <a:buChar char="§"/>
            </a:pPr>
            <a:r>
              <a:rPr lang="en-US" sz="1050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Phone</a:t>
            </a:r>
            <a:r>
              <a:rPr lang="en-US" sz="1050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02126-00-00-00-00</a:t>
            </a:r>
          </a:p>
          <a:p>
            <a:pPr marL="261620" indent="-171450">
              <a:lnSpc>
                <a:spcPct val="107000"/>
              </a:lnSpc>
              <a:spcAft>
                <a:spcPts val="600"/>
              </a:spcAft>
              <a:buSzPct val="152000"/>
              <a:buFont typeface="Wingdings" panose="05000000000000000000" pitchFamily="2" charset="2"/>
              <a:buChar char="§"/>
            </a:pPr>
            <a:r>
              <a:rPr lang="en-US" sz="1050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Email</a:t>
            </a:r>
            <a:r>
              <a:rPr lang="en-US" sz="1050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Bahla.works@gmail.com</a:t>
            </a:r>
          </a:p>
          <a:p>
            <a:pPr marL="261620" indent="-171450">
              <a:lnSpc>
                <a:spcPct val="107000"/>
              </a:lnSpc>
              <a:spcAft>
                <a:spcPts val="600"/>
              </a:spcAft>
              <a:buSzPct val="152000"/>
              <a:buFont typeface="Wingdings" panose="05000000000000000000" pitchFamily="2" charset="2"/>
              <a:buChar char="§"/>
            </a:pPr>
            <a:r>
              <a:rPr lang="en-US" sz="1050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Website</a:t>
            </a:r>
            <a:r>
              <a:rPr lang="en-US" sz="1050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www.bestfreecv.Com</a:t>
            </a:r>
            <a:endParaRPr lang="fr-FR" sz="1200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4C853D-40F8-49DA-BF2F-CBFB91D04BBF}"/>
              </a:ext>
            </a:extLst>
          </p:cNvPr>
          <p:cNvSpPr/>
          <p:nvPr/>
        </p:nvSpPr>
        <p:spPr>
          <a:xfrm>
            <a:off x="0" y="2667696"/>
            <a:ext cx="2917190" cy="378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fr-FR" sz="2400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YOUSSEF BAHLA</a:t>
            </a:r>
            <a:endParaRPr lang="fr-FR" sz="900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0E20108-6423-406A-ADE7-DD761F01D4F3}"/>
              </a:ext>
            </a:extLst>
          </p:cNvPr>
          <p:cNvSpPr/>
          <p:nvPr/>
        </p:nvSpPr>
        <p:spPr>
          <a:xfrm>
            <a:off x="2946761" y="172537"/>
            <a:ext cx="4608830" cy="196584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ART DIRECTOR</a:t>
            </a: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80DACF13-60B9-4918-B382-87B3406F274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051427" y="412053"/>
            <a:ext cx="4393668" cy="657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</a:t>
            </a:r>
            <a:endParaRPr lang="fr-FR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9BE96E6-DC78-4E33-B231-A34CC511AFB4}"/>
              </a:ext>
            </a:extLst>
          </p:cNvPr>
          <p:cNvSpPr/>
          <p:nvPr/>
        </p:nvSpPr>
        <p:spPr>
          <a:xfrm>
            <a:off x="3233420" y="1142104"/>
            <a:ext cx="4121150" cy="368300"/>
          </a:xfrm>
          <a:prstGeom prst="roundRect">
            <a:avLst/>
          </a:prstGeom>
          <a:solidFill>
            <a:srgbClr val="0918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1910" algn="ctr"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 EXPERIENCES</a:t>
            </a:r>
            <a:r>
              <a:rPr lang="fr-FR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F57A4BB5-07FF-404A-9375-7AADC1940F7E}"/>
              </a:ext>
            </a:extLst>
          </p:cNvPr>
          <p:cNvSpPr>
            <a:spLocks noChangeAspect="1"/>
          </p:cNvSpPr>
          <p:nvPr/>
        </p:nvSpPr>
        <p:spPr>
          <a:xfrm>
            <a:off x="3006356" y="1590786"/>
            <a:ext cx="4556495" cy="414910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180975" indent="-180975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10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80975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80975"/>
            <a:endParaRPr lang="fr-FR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10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80975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80975"/>
            <a:endParaRPr lang="fr-FR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10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80975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6DB46FA4-28AD-46D6-81C9-74C5D63066AA}"/>
              </a:ext>
            </a:extLst>
          </p:cNvPr>
          <p:cNvSpPr>
            <a:spLocks noChangeAspect="1"/>
          </p:cNvSpPr>
          <p:nvPr/>
        </p:nvSpPr>
        <p:spPr>
          <a:xfrm>
            <a:off x="3080578" y="6408146"/>
            <a:ext cx="4459412" cy="279872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180975" indent="-180975" fontAlgn="base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180975" algn="l"/>
              </a:tabLst>
            </a:pPr>
            <a:r>
              <a:rPr lang="en-US" sz="1200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|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  <a:endParaRPr lang="en-US" sz="1200" b="1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dirty="0">
                <a:solidFill>
                  <a:srgbClr val="8080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80975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fontAlgn="base">
              <a:lnSpc>
                <a:spcPct val="107000"/>
              </a:lnSpc>
            </a:pPr>
            <a:endParaRPr lang="en-US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fontAlgn="base">
              <a:lnSpc>
                <a:spcPct val="107000"/>
              </a:lnSpc>
            </a:pPr>
            <a:r>
              <a:rPr lang="en-US" sz="1200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</a:p>
          <a:p>
            <a:r>
              <a:rPr lang="en-US" sz="1200" dirty="0">
                <a:solidFill>
                  <a:srgbClr val="8080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</a:t>
            </a:r>
          </a:p>
          <a:p>
            <a:pPr marL="180975"/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AD1C651-0ECF-41B5-B611-83BAFC1A7733}"/>
              </a:ext>
            </a:extLst>
          </p:cNvPr>
          <p:cNvSpPr/>
          <p:nvPr/>
        </p:nvSpPr>
        <p:spPr>
          <a:xfrm>
            <a:off x="4326930" y="5976636"/>
            <a:ext cx="2142490" cy="374016"/>
          </a:xfrm>
          <a:prstGeom prst="roundRect">
            <a:avLst/>
          </a:prstGeom>
          <a:solidFill>
            <a:srgbClr val="0918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r>
              <a:rPr lang="fr-FR" sz="1100" dirty="0"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B326819-68F6-491F-8975-83957B89AA32}"/>
              </a:ext>
            </a:extLst>
          </p:cNvPr>
          <p:cNvSpPr/>
          <p:nvPr/>
        </p:nvSpPr>
        <p:spPr>
          <a:xfrm>
            <a:off x="314580" y="5819642"/>
            <a:ext cx="2237710" cy="214699"/>
          </a:xfrm>
          <a:prstGeom prst="roundRect">
            <a:avLst/>
          </a:prstGeom>
          <a:noFill/>
          <a:ln w="127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CA23610-3F94-4E91-8E08-1B0696694340}"/>
              </a:ext>
            </a:extLst>
          </p:cNvPr>
          <p:cNvSpPr/>
          <p:nvPr/>
        </p:nvSpPr>
        <p:spPr>
          <a:xfrm>
            <a:off x="313120" y="5821673"/>
            <a:ext cx="2060283" cy="214699"/>
          </a:xfrm>
          <a:prstGeom prst="roundRect">
            <a:avLst/>
          </a:prstGeom>
          <a:solidFill>
            <a:srgbClr val="FFFFFF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>
                <a:solidFill>
                  <a:srgbClr val="38464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MS WORD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D7AC0C0-D509-4135-9B3A-67C2EBDE3B56}"/>
              </a:ext>
            </a:extLst>
          </p:cNvPr>
          <p:cNvSpPr/>
          <p:nvPr/>
        </p:nvSpPr>
        <p:spPr>
          <a:xfrm>
            <a:off x="39765" y="5163176"/>
            <a:ext cx="2761934" cy="4617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PROFESSIONAL </a:t>
            </a:r>
          </a:p>
          <a:p>
            <a:pPr algn="ctr"/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SKILLS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1DAB126-0315-4E28-B498-047FF093670D}"/>
              </a:ext>
            </a:extLst>
          </p:cNvPr>
          <p:cNvPicPr/>
          <p:nvPr/>
        </p:nvPicPr>
        <p:blipFill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8801" y="4535175"/>
            <a:ext cx="443865" cy="43497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4BF0236A-FE1A-4B09-BAFE-68994FC27CFE}"/>
              </a:ext>
            </a:extLst>
          </p:cNvPr>
          <p:cNvSpPr/>
          <p:nvPr/>
        </p:nvSpPr>
        <p:spPr>
          <a:xfrm>
            <a:off x="314580" y="6179372"/>
            <a:ext cx="2237710" cy="214699"/>
          </a:xfrm>
          <a:prstGeom prst="roundRect">
            <a:avLst/>
          </a:prstGeom>
          <a:noFill/>
          <a:ln w="127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06842F1-EDAB-4A1A-AA37-356378C5D340}"/>
              </a:ext>
            </a:extLst>
          </p:cNvPr>
          <p:cNvSpPr/>
          <p:nvPr/>
        </p:nvSpPr>
        <p:spPr>
          <a:xfrm>
            <a:off x="313119" y="6181403"/>
            <a:ext cx="1737556" cy="214699"/>
          </a:xfrm>
          <a:prstGeom prst="roundRect">
            <a:avLst/>
          </a:prstGeom>
          <a:solidFill>
            <a:srgbClr val="FFFFFF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>
                <a:solidFill>
                  <a:srgbClr val="38464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PHOTOSHOP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9AA7A4B-C459-45E7-9EE5-62423A3B5BCD}"/>
              </a:ext>
            </a:extLst>
          </p:cNvPr>
          <p:cNvSpPr/>
          <p:nvPr/>
        </p:nvSpPr>
        <p:spPr>
          <a:xfrm>
            <a:off x="314001" y="6537981"/>
            <a:ext cx="2237710" cy="214699"/>
          </a:xfrm>
          <a:prstGeom prst="roundRect">
            <a:avLst/>
          </a:prstGeom>
          <a:noFill/>
          <a:ln w="127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5DAC6601-1F35-4745-8562-72F0BAF9752C}"/>
              </a:ext>
            </a:extLst>
          </p:cNvPr>
          <p:cNvSpPr/>
          <p:nvPr/>
        </p:nvSpPr>
        <p:spPr>
          <a:xfrm>
            <a:off x="312542" y="6540012"/>
            <a:ext cx="1906225" cy="214699"/>
          </a:xfrm>
          <a:prstGeom prst="roundRect">
            <a:avLst/>
          </a:prstGeom>
          <a:solidFill>
            <a:srgbClr val="FFFFFF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>
                <a:solidFill>
                  <a:srgbClr val="38464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POWERPOINT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DBC8719C-0285-46EA-9041-FD7B7174AF6E}"/>
              </a:ext>
            </a:extLst>
          </p:cNvPr>
          <p:cNvSpPr/>
          <p:nvPr/>
        </p:nvSpPr>
        <p:spPr>
          <a:xfrm>
            <a:off x="312057" y="6888211"/>
            <a:ext cx="2237710" cy="214699"/>
          </a:xfrm>
          <a:prstGeom prst="roundRect">
            <a:avLst/>
          </a:prstGeom>
          <a:noFill/>
          <a:ln w="127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E294BDC5-CD31-4CF6-853D-AD0C11952A7E}"/>
              </a:ext>
            </a:extLst>
          </p:cNvPr>
          <p:cNvSpPr/>
          <p:nvPr/>
        </p:nvSpPr>
        <p:spPr>
          <a:xfrm>
            <a:off x="310598" y="6890242"/>
            <a:ext cx="1740079" cy="214699"/>
          </a:xfrm>
          <a:prstGeom prst="roundRect">
            <a:avLst/>
          </a:prstGeom>
          <a:solidFill>
            <a:srgbClr val="FFFFFF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>
                <a:solidFill>
                  <a:srgbClr val="38464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INDESIGN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FBCE9D5F-08D8-4B0C-99FE-6ED1B55B96CB}"/>
              </a:ext>
            </a:extLst>
          </p:cNvPr>
          <p:cNvSpPr/>
          <p:nvPr/>
        </p:nvSpPr>
        <p:spPr>
          <a:xfrm>
            <a:off x="312057" y="7234379"/>
            <a:ext cx="2237710" cy="214699"/>
          </a:xfrm>
          <a:prstGeom prst="roundRect">
            <a:avLst/>
          </a:prstGeom>
          <a:noFill/>
          <a:ln w="127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BF28F9D-E784-46FC-BB1F-A63715664C48}"/>
              </a:ext>
            </a:extLst>
          </p:cNvPr>
          <p:cNvSpPr/>
          <p:nvPr/>
        </p:nvSpPr>
        <p:spPr>
          <a:xfrm>
            <a:off x="310596" y="7236410"/>
            <a:ext cx="1740078" cy="214699"/>
          </a:xfrm>
          <a:prstGeom prst="roundRect">
            <a:avLst/>
          </a:prstGeom>
          <a:solidFill>
            <a:srgbClr val="FFFFFF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>
                <a:solidFill>
                  <a:srgbClr val="38464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ILLUSTATOR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9DAE9EA7-D30E-4B01-852C-784467FD3CEE}"/>
              </a:ext>
            </a:extLst>
          </p:cNvPr>
          <p:cNvSpPr/>
          <p:nvPr/>
        </p:nvSpPr>
        <p:spPr>
          <a:xfrm>
            <a:off x="702374" y="8420656"/>
            <a:ext cx="1457079" cy="32774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7000"/>
              </a:lnSpc>
            </a:pPr>
            <a:r>
              <a:rPr lang="fr-FR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LANGUAGES</a:t>
            </a:r>
            <a:r>
              <a:rPr lang="fr-FR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endParaRPr lang="fr-FR" sz="10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83B6E72D-403C-4C9B-B855-B48C7D813B79}"/>
              </a:ext>
            </a:extLst>
          </p:cNvPr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576" y="7914509"/>
            <a:ext cx="431800" cy="431800"/>
          </a:xfrm>
          <a:prstGeom prst="rect">
            <a:avLst/>
          </a:prstGeom>
        </p:spPr>
      </p:pic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E6909474-2DBD-47ED-A372-8E78C3228B08}"/>
              </a:ext>
            </a:extLst>
          </p:cNvPr>
          <p:cNvSpPr/>
          <p:nvPr/>
        </p:nvSpPr>
        <p:spPr>
          <a:xfrm>
            <a:off x="306162" y="8898895"/>
            <a:ext cx="2237710" cy="214699"/>
          </a:xfrm>
          <a:prstGeom prst="roundRect">
            <a:avLst/>
          </a:prstGeom>
          <a:noFill/>
          <a:ln w="127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69F6512A-C7C4-46AF-8BFC-AF60EB0A4D20}"/>
              </a:ext>
            </a:extLst>
          </p:cNvPr>
          <p:cNvSpPr/>
          <p:nvPr/>
        </p:nvSpPr>
        <p:spPr>
          <a:xfrm>
            <a:off x="304701" y="8900926"/>
            <a:ext cx="2139396" cy="214699"/>
          </a:xfrm>
          <a:prstGeom prst="roundRect">
            <a:avLst/>
          </a:prstGeom>
          <a:solidFill>
            <a:srgbClr val="FFFFFF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>
                <a:solidFill>
                  <a:srgbClr val="38464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ENGLISH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A11895FB-96A4-48E7-80CB-FB6550073E82}"/>
              </a:ext>
            </a:extLst>
          </p:cNvPr>
          <p:cNvSpPr/>
          <p:nvPr/>
        </p:nvSpPr>
        <p:spPr>
          <a:xfrm>
            <a:off x="301877" y="9265994"/>
            <a:ext cx="2237710" cy="214699"/>
          </a:xfrm>
          <a:prstGeom prst="roundRect">
            <a:avLst/>
          </a:prstGeom>
          <a:noFill/>
          <a:ln w="127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A7098A1A-54E7-44D9-B423-80A93D17C581}"/>
              </a:ext>
            </a:extLst>
          </p:cNvPr>
          <p:cNvSpPr/>
          <p:nvPr/>
        </p:nvSpPr>
        <p:spPr>
          <a:xfrm>
            <a:off x="300416" y="9268025"/>
            <a:ext cx="1870216" cy="214699"/>
          </a:xfrm>
          <a:prstGeom prst="roundRect">
            <a:avLst/>
          </a:prstGeom>
          <a:solidFill>
            <a:srgbClr val="FFFFFF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>
                <a:solidFill>
                  <a:srgbClr val="38464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SPANISH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AB7178E-BE34-45EA-9D19-4766951AC102}"/>
              </a:ext>
            </a:extLst>
          </p:cNvPr>
          <p:cNvSpPr/>
          <p:nvPr/>
        </p:nvSpPr>
        <p:spPr>
          <a:xfrm>
            <a:off x="301877" y="9601052"/>
            <a:ext cx="2237710" cy="214699"/>
          </a:xfrm>
          <a:prstGeom prst="roundRect">
            <a:avLst/>
          </a:prstGeom>
          <a:noFill/>
          <a:ln w="127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01BA8784-1638-4768-8CD5-680BCAC5C5B3}"/>
              </a:ext>
            </a:extLst>
          </p:cNvPr>
          <p:cNvSpPr/>
          <p:nvPr/>
        </p:nvSpPr>
        <p:spPr>
          <a:xfrm>
            <a:off x="300416" y="9603083"/>
            <a:ext cx="1494196" cy="214699"/>
          </a:xfrm>
          <a:prstGeom prst="roundRect">
            <a:avLst/>
          </a:prstGeom>
          <a:solidFill>
            <a:srgbClr val="FFFFFF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>
                <a:solidFill>
                  <a:srgbClr val="38464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GERMAN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A8E52AB6-911D-49A2-B87A-FFE05B25CB9E}"/>
              </a:ext>
            </a:extLst>
          </p:cNvPr>
          <p:cNvSpPr/>
          <p:nvPr/>
        </p:nvSpPr>
        <p:spPr>
          <a:xfrm>
            <a:off x="295804" y="9963402"/>
            <a:ext cx="2237710" cy="214699"/>
          </a:xfrm>
          <a:prstGeom prst="roundRect">
            <a:avLst/>
          </a:prstGeom>
          <a:noFill/>
          <a:ln w="127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62B63111-98BF-427A-B19B-348F92590D54}"/>
              </a:ext>
            </a:extLst>
          </p:cNvPr>
          <p:cNvSpPr/>
          <p:nvPr/>
        </p:nvSpPr>
        <p:spPr>
          <a:xfrm>
            <a:off x="294345" y="9965433"/>
            <a:ext cx="930233" cy="214699"/>
          </a:xfrm>
          <a:prstGeom prst="roundRect">
            <a:avLst/>
          </a:prstGeom>
          <a:solidFill>
            <a:srgbClr val="FFFFFF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>
                <a:solidFill>
                  <a:srgbClr val="38464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RUSSIAN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090CC0E-13FB-44BE-9334-3374529604C6}"/>
              </a:ext>
            </a:extLst>
          </p:cNvPr>
          <p:cNvSpPr/>
          <p:nvPr/>
        </p:nvSpPr>
        <p:spPr>
          <a:xfrm>
            <a:off x="4326930" y="9301469"/>
            <a:ext cx="2142490" cy="374016"/>
          </a:xfrm>
          <a:prstGeom prst="roundRect">
            <a:avLst/>
          </a:prstGeom>
          <a:solidFill>
            <a:srgbClr val="0918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PERSONAL SKILLS</a:t>
            </a:r>
            <a:endParaRPr lang="fr-FR" sz="10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43714EC5-08C2-4904-AEDF-C3B8BAA6050F}"/>
              </a:ext>
            </a:extLst>
          </p:cNvPr>
          <p:cNvSpPr/>
          <p:nvPr/>
        </p:nvSpPr>
        <p:spPr>
          <a:xfrm>
            <a:off x="3186442" y="9842919"/>
            <a:ext cx="1842758" cy="192622"/>
          </a:xfrm>
          <a:prstGeom prst="round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TEAM WORK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0E5F7F39-A5F0-4414-9FDB-AED1486ED7C3}"/>
              </a:ext>
            </a:extLst>
          </p:cNvPr>
          <p:cNvSpPr/>
          <p:nvPr/>
        </p:nvSpPr>
        <p:spPr>
          <a:xfrm>
            <a:off x="3186444" y="10099291"/>
            <a:ext cx="1842757" cy="192622"/>
          </a:xfrm>
          <a:prstGeom prst="round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HARD WORKING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D63FF843-FEC2-4203-874A-7612C7614A8A}"/>
              </a:ext>
            </a:extLst>
          </p:cNvPr>
          <p:cNvSpPr/>
          <p:nvPr/>
        </p:nvSpPr>
        <p:spPr>
          <a:xfrm>
            <a:off x="5380206" y="9840888"/>
            <a:ext cx="2094486" cy="192622"/>
          </a:xfrm>
          <a:prstGeom prst="round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FITNESS &amp; HEALTH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3D9D86D6-D07E-4DCF-A5FF-6E811EAC5E7E}"/>
              </a:ext>
            </a:extLst>
          </p:cNvPr>
          <p:cNvSpPr/>
          <p:nvPr/>
        </p:nvSpPr>
        <p:spPr>
          <a:xfrm>
            <a:off x="5380206" y="10097260"/>
            <a:ext cx="2094486" cy="192622"/>
          </a:xfrm>
          <a:prstGeom prst="round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ATTENTION TO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FE3BF3F9-5A5F-47D2-928D-85FE7798C04F}"/>
              </a:ext>
            </a:extLst>
          </p:cNvPr>
          <p:cNvSpPr/>
          <p:nvPr/>
        </p:nvSpPr>
        <p:spPr>
          <a:xfrm>
            <a:off x="3186442" y="10360065"/>
            <a:ext cx="1842756" cy="192622"/>
          </a:xfrm>
          <a:prstGeom prst="round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CREATIVITY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C4051BB7-18AF-437F-BA3A-3A8DAC5A1A0B}"/>
              </a:ext>
            </a:extLst>
          </p:cNvPr>
          <p:cNvSpPr/>
          <p:nvPr/>
        </p:nvSpPr>
        <p:spPr>
          <a:xfrm>
            <a:off x="5380206" y="10358034"/>
            <a:ext cx="2094486" cy="192622"/>
          </a:xfrm>
          <a:prstGeom prst="roundRect">
            <a:avLst/>
          </a:prstGeom>
          <a:noFill/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GOOD ANALYTIC SKILL</a:t>
            </a:r>
          </a:p>
        </p:txBody>
      </p:sp>
    </p:spTree>
    <p:extLst>
      <p:ext uri="{BB962C8B-B14F-4D97-AF65-F5344CB8AC3E}">
        <p14:creationId xmlns:p14="http://schemas.microsoft.com/office/powerpoint/2010/main" val="17917047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317</Words>
  <Application>Microsoft Office PowerPoint</Application>
  <PresentationFormat>Custom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YOUSSEF BAHLA</cp:lastModifiedBy>
  <cp:revision>59</cp:revision>
  <dcterms:created xsi:type="dcterms:W3CDTF">2015-07-03T12:55:42Z</dcterms:created>
  <dcterms:modified xsi:type="dcterms:W3CDTF">2020-06-08T11:19:14Z</dcterms:modified>
  <cp:category>جميع الحقوق محفوظة لموقع  www.bestfreecv.com</cp:category>
</cp:coreProperties>
</file>