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0" r:id="rId2"/>
  </p:sldIdLst>
  <p:sldSz cx="6858000" cy="9144000" type="letter"/>
  <p:notesSz cx="6858000" cy="9144000"/>
  <p:defaultTextStyle>
    <a:defPPr>
      <a:defRPr lang="fr-FR"/>
    </a:defPPr>
    <a:lvl1pPr marL="0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04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08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12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216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020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824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628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431" algn="l" defTabSz="400804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16" autoAdjust="0"/>
    <p:restoredTop sz="94291" autoAdjust="0"/>
  </p:normalViewPr>
  <p:slideViewPr>
    <p:cSldViewPr snapToGrid="0" snapToObjects="1">
      <p:cViewPr varScale="1">
        <p:scale>
          <a:sx n="52" d="100"/>
          <a:sy n="52" d="100"/>
        </p:scale>
        <p:origin x="249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-48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15-43FF-B17F-CC074DF6C3CA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15-43FF-B17F-CC074DF6C3CA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15-43FF-B17F-CC074DF6C3CA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15-43FF-B17F-CC074DF6C3C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15-43FF-B17F-CC074DF6C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78-4A0C-9F01-6F086D9EF057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78-4A0C-9F01-6F086D9EF05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78-4A0C-9F01-6F086D9EF057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78-4A0C-9F01-6F086D9EF05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78-4A0C-9F01-6F086D9EF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D1A-47BD-B72E-D37C7A53CE67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D1A-47BD-B72E-D37C7A53CE67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D1A-47BD-B72E-D37C7A53CE67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D1A-47BD-B72E-D37C7A53CE6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D1A-47BD-B72E-D37C7A53C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4A-4209-B618-E5074501F69A}"/>
              </c:ext>
            </c:extLst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4A-4209-B618-E5074501F69A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4A-4209-B618-E5074501F69A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4A-4209-B618-E5074501F69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4A-4209-B618-E5074501F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02A3C12C-A72D-4B2A-A8E5-9F26903ACE79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0B2B257-B272-4666-BDFF-CE694858D091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260350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2B257-B272-4666-BDFF-CE694858D091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264106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3" y="2840571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3" y="5181603"/>
            <a:ext cx="4800600" cy="23367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571504"/>
            <a:ext cx="1276350" cy="12160251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571504"/>
            <a:ext cx="3714750" cy="121602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70"/>
            <a:ext cx="5829300" cy="1816100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50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42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84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26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4pPr>
            <a:lvl5pPr marL="1564568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5pPr>
            <a:lvl6pPr marL="1955711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6pPr>
            <a:lvl7pPr marL="2346852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7pPr>
            <a:lvl8pPr marL="2737994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8pPr>
            <a:lvl9pPr marL="3129137" indent="0">
              <a:buNone/>
              <a:defRPr sz="1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325285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21" y="3325285"/>
            <a:ext cx="2495550" cy="9406466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9"/>
            <a:ext cx="303014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42" indent="0">
              <a:buNone/>
              <a:defRPr sz="1711" b="1"/>
            </a:lvl2pPr>
            <a:lvl3pPr marL="782284" indent="0">
              <a:buNone/>
              <a:defRPr sz="1540" b="1"/>
            </a:lvl3pPr>
            <a:lvl4pPr marL="1173426" indent="0">
              <a:buNone/>
              <a:defRPr sz="1369" b="1"/>
            </a:lvl4pPr>
            <a:lvl5pPr marL="1564568" indent="0">
              <a:buNone/>
              <a:defRPr sz="1369" b="1"/>
            </a:lvl5pPr>
            <a:lvl6pPr marL="1955711" indent="0">
              <a:buNone/>
              <a:defRPr sz="1369" b="1"/>
            </a:lvl6pPr>
            <a:lvl7pPr marL="2346852" indent="0">
              <a:buNone/>
              <a:defRPr sz="1369" b="1"/>
            </a:lvl7pPr>
            <a:lvl8pPr marL="2737994" indent="0">
              <a:buNone/>
              <a:defRPr sz="1369" b="1"/>
            </a:lvl8pPr>
            <a:lvl9pPr marL="312913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6"/>
            <a:ext cx="303014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2" y="2046819"/>
            <a:ext cx="3031331" cy="853016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42" indent="0">
              <a:buNone/>
              <a:defRPr sz="1711" b="1"/>
            </a:lvl2pPr>
            <a:lvl3pPr marL="782284" indent="0">
              <a:buNone/>
              <a:defRPr sz="1540" b="1"/>
            </a:lvl3pPr>
            <a:lvl4pPr marL="1173426" indent="0">
              <a:buNone/>
              <a:defRPr sz="1369" b="1"/>
            </a:lvl4pPr>
            <a:lvl5pPr marL="1564568" indent="0">
              <a:buNone/>
              <a:defRPr sz="1369" b="1"/>
            </a:lvl5pPr>
            <a:lvl6pPr marL="1955711" indent="0">
              <a:buNone/>
              <a:defRPr sz="1369" b="1"/>
            </a:lvl6pPr>
            <a:lvl7pPr marL="2346852" indent="0">
              <a:buNone/>
              <a:defRPr sz="1369" b="1"/>
            </a:lvl7pPr>
            <a:lvl8pPr marL="2737994" indent="0">
              <a:buNone/>
              <a:defRPr sz="1369" b="1"/>
            </a:lvl8pPr>
            <a:lvl9pPr marL="312913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2" y="2899836"/>
            <a:ext cx="3031331" cy="5268384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3" y="364066"/>
            <a:ext cx="2256235" cy="1549400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0" y="364068"/>
            <a:ext cx="3833812" cy="7804150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3" y="1913467"/>
            <a:ext cx="2256235" cy="6254751"/>
          </a:xfrm>
        </p:spPr>
        <p:txBody>
          <a:bodyPr/>
          <a:lstStyle>
            <a:lvl1pPr marL="0" indent="0">
              <a:buNone/>
              <a:defRPr sz="1199"/>
            </a:lvl1pPr>
            <a:lvl2pPr marL="391142" indent="0">
              <a:buNone/>
              <a:defRPr sz="1027"/>
            </a:lvl2pPr>
            <a:lvl3pPr marL="782284" indent="0">
              <a:buNone/>
              <a:defRPr sz="856"/>
            </a:lvl3pPr>
            <a:lvl4pPr marL="1173426" indent="0">
              <a:buNone/>
              <a:defRPr sz="770"/>
            </a:lvl4pPr>
            <a:lvl5pPr marL="1564568" indent="0">
              <a:buNone/>
              <a:defRPr sz="770"/>
            </a:lvl5pPr>
            <a:lvl6pPr marL="1955711" indent="0">
              <a:buNone/>
              <a:defRPr sz="770"/>
            </a:lvl6pPr>
            <a:lvl7pPr marL="2346852" indent="0">
              <a:buNone/>
              <a:defRPr sz="770"/>
            </a:lvl7pPr>
            <a:lvl8pPr marL="2737994" indent="0">
              <a:buNone/>
              <a:defRPr sz="770"/>
            </a:lvl8pPr>
            <a:lvl9pPr marL="312913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738"/>
            </a:lvl1pPr>
            <a:lvl2pPr marL="391142" indent="0">
              <a:buNone/>
              <a:defRPr sz="2395"/>
            </a:lvl2pPr>
            <a:lvl3pPr marL="782284" indent="0">
              <a:buNone/>
              <a:defRPr sz="2053"/>
            </a:lvl3pPr>
            <a:lvl4pPr marL="1173426" indent="0">
              <a:buNone/>
              <a:defRPr sz="1711"/>
            </a:lvl4pPr>
            <a:lvl5pPr marL="1564568" indent="0">
              <a:buNone/>
              <a:defRPr sz="1711"/>
            </a:lvl5pPr>
            <a:lvl6pPr marL="1955711" indent="0">
              <a:buNone/>
              <a:defRPr sz="1711"/>
            </a:lvl6pPr>
            <a:lvl7pPr marL="2346852" indent="0">
              <a:buNone/>
              <a:defRPr sz="1711"/>
            </a:lvl7pPr>
            <a:lvl8pPr marL="2737994" indent="0">
              <a:buNone/>
              <a:defRPr sz="1711"/>
            </a:lvl8pPr>
            <a:lvl9pPr marL="312913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3"/>
            <a:ext cx="4114800" cy="1073150"/>
          </a:xfrm>
        </p:spPr>
        <p:txBody>
          <a:bodyPr/>
          <a:lstStyle>
            <a:lvl1pPr marL="0" indent="0">
              <a:buNone/>
              <a:defRPr sz="1199"/>
            </a:lvl1pPr>
            <a:lvl2pPr marL="391142" indent="0">
              <a:buNone/>
              <a:defRPr sz="1027"/>
            </a:lvl2pPr>
            <a:lvl3pPr marL="782284" indent="0">
              <a:buNone/>
              <a:defRPr sz="856"/>
            </a:lvl3pPr>
            <a:lvl4pPr marL="1173426" indent="0">
              <a:buNone/>
              <a:defRPr sz="770"/>
            </a:lvl4pPr>
            <a:lvl5pPr marL="1564568" indent="0">
              <a:buNone/>
              <a:defRPr sz="770"/>
            </a:lvl5pPr>
            <a:lvl6pPr marL="1955711" indent="0">
              <a:buNone/>
              <a:defRPr sz="770"/>
            </a:lvl6pPr>
            <a:lvl7pPr marL="2346852" indent="0">
              <a:buNone/>
              <a:defRPr sz="770"/>
            </a:lvl7pPr>
            <a:lvl8pPr marL="2737994" indent="0">
              <a:buNone/>
              <a:defRPr sz="770"/>
            </a:lvl8pPr>
            <a:lvl9pPr marL="312913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3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3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3" y="847513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3" y="8475135"/>
            <a:ext cx="21717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3" y="8475135"/>
            <a:ext cx="1600200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42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7" indent="-293357" algn="l" defTabSz="391142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606" indent="-244463" algn="l" defTabSz="391142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54" indent="-195571" algn="l" defTabSz="391142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97" indent="-195571" algn="l" defTabSz="391142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39" indent="-195571" algn="l" defTabSz="391142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81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423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65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707" indent="-195571" algn="l" defTabSz="391142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42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84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6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68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711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52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94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137" algn="l" defTabSz="391142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13" Type="http://schemas.openxmlformats.org/officeDocument/2006/relationships/image" Target="../media/image5.png"/><Relationship Id="rId18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openxmlformats.org/officeDocument/2006/relationships/chart" Target="../charts/chart3.xml"/><Relationship Id="rId12" Type="http://schemas.microsoft.com/office/2007/relationships/hdphoto" Target="../media/hdphoto2.wdp"/><Relationship Id="rId1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6" Type="http://schemas.microsoft.com/office/2007/relationships/hdphoto" Target="../media/hdphoto4.wdp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image" Target="../media/image4.png"/><Relationship Id="rId5" Type="http://schemas.openxmlformats.org/officeDocument/2006/relationships/chart" Target="../charts/chart1.xml"/><Relationship Id="rId15" Type="http://schemas.openxmlformats.org/officeDocument/2006/relationships/image" Target="../media/image6.png"/><Relationship Id="rId10" Type="http://schemas.microsoft.com/office/2007/relationships/hdphoto" Target="../media/hdphoto1.wdp"/><Relationship Id="rId4" Type="http://schemas.openxmlformats.org/officeDocument/2006/relationships/image" Target="../media/image2.png"/><Relationship Id="rId9" Type="http://schemas.openxmlformats.org/officeDocument/2006/relationships/image" Target="../media/image3.png"/><Relationship Id="rId1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2D71D4-0252-47FA-81A3-7E9B877DE770}"/>
              </a:ext>
            </a:extLst>
          </p:cNvPr>
          <p:cNvSpPr/>
          <p:nvPr/>
        </p:nvSpPr>
        <p:spPr>
          <a:xfrm>
            <a:off x="4039" y="1405056"/>
            <a:ext cx="2258718" cy="7738945"/>
          </a:xfrm>
          <a:prstGeom prst="rect">
            <a:avLst/>
          </a:prstGeom>
          <a:solidFill>
            <a:srgbClr val="444444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A7A0C6-F780-4B11-B327-DD02DF448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47" y="-11004"/>
            <a:ext cx="6859947" cy="218671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16BD8EAA-91B9-4F06-A842-98C0A5CE5549}"/>
              </a:ext>
            </a:extLst>
          </p:cNvPr>
          <p:cNvSpPr/>
          <p:nvPr/>
        </p:nvSpPr>
        <p:spPr>
          <a:xfrm>
            <a:off x="1470011" y="135918"/>
            <a:ext cx="2950291" cy="253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2738" b="1" i="1" dirty="0">
                <a:solidFill>
                  <a:schemeClr val="bg1">
                    <a:lumMod val="9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2738" b="1" i="1" dirty="0">
                <a:solidFill>
                  <a:srgbClr val="4C53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2738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</a:t>
            </a:r>
            <a:endParaRPr lang="fr-FR" sz="2738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168" y="493990"/>
            <a:ext cx="2775361" cy="63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02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02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EBD2152-BEE7-49F0-B10F-247C95D8AC10}"/>
              </a:ext>
            </a:extLst>
          </p:cNvPr>
          <p:cNvSpPr/>
          <p:nvPr/>
        </p:nvSpPr>
        <p:spPr>
          <a:xfrm>
            <a:off x="3026956" y="2050988"/>
            <a:ext cx="3130815" cy="323368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FR" sz="1369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898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5F66720-3422-460F-99B4-56EAB3AAB0AA}"/>
              </a:ext>
            </a:extLst>
          </p:cNvPr>
          <p:cNvSpPr/>
          <p:nvPr/>
        </p:nvSpPr>
        <p:spPr>
          <a:xfrm>
            <a:off x="3077258" y="5254951"/>
            <a:ext cx="3130815" cy="323368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fr-FR" sz="1369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77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F741122-AD09-4A09-AC84-16737707C989}"/>
              </a:ext>
            </a:extLst>
          </p:cNvPr>
          <p:cNvSpPr/>
          <p:nvPr/>
        </p:nvSpPr>
        <p:spPr>
          <a:xfrm>
            <a:off x="3077258" y="7604525"/>
            <a:ext cx="3130815" cy="323368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fr-FR" sz="1369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PROGRAMMING TOOLS</a:t>
            </a:r>
            <a:endParaRPr lang="fr-FR" sz="898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C796FB9-6F12-4D0A-89B8-BA0A4B6EDA7F}"/>
              </a:ext>
            </a:extLst>
          </p:cNvPr>
          <p:cNvSpPr/>
          <p:nvPr/>
        </p:nvSpPr>
        <p:spPr>
          <a:xfrm flipH="1">
            <a:off x="129527" y="4780834"/>
            <a:ext cx="1913460" cy="323368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350" b="1" i="1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endParaRPr lang="fr-FR" sz="1350" i="1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CA16254-A8DA-421E-A4AF-4EBECCF34DE4}"/>
              </a:ext>
            </a:extLst>
          </p:cNvPr>
          <p:cNvSpPr/>
          <p:nvPr/>
        </p:nvSpPr>
        <p:spPr>
          <a:xfrm>
            <a:off x="132329" y="7041841"/>
            <a:ext cx="1846915" cy="1109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93351" indent="-293351" fontAlgn="base">
              <a:lnSpc>
                <a:spcPct val="150000"/>
              </a:lnSpc>
              <a:spcBef>
                <a:spcPts val="513"/>
              </a:spcBef>
              <a:spcAft>
                <a:spcPts val="513"/>
              </a:spcAft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</a:p>
          <a:p>
            <a:pPr marL="293351" indent="-293351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Reading</a:t>
            </a:r>
          </a:p>
          <a:p>
            <a:pPr marL="293351" indent="-293351" fontAlgn="base">
              <a:lnSpc>
                <a:spcPct val="150000"/>
              </a:lnSpc>
              <a:spcBef>
                <a:spcPts val="513"/>
              </a:spcBef>
              <a:spcAft>
                <a:spcPts val="513"/>
              </a:spcAft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Trip</a:t>
            </a:r>
          </a:p>
          <a:p>
            <a:pPr marL="293351" indent="-293351" fontAlgn="base">
              <a:lnSpc>
                <a:spcPct val="150000"/>
              </a:lnSpc>
              <a:spcBef>
                <a:spcPts val="513"/>
              </a:spcBef>
              <a:spcAft>
                <a:spcPts val="513"/>
              </a:spcAft>
              <a:buFont typeface="Symbol" panose="05050102010706020507" pitchFamily="18" charset="2"/>
              <a:buChar char=""/>
              <a:tabLst>
                <a:tab pos="229520" algn="l"/>
                <a:tab pos="3713062" algn="l"/>
              </a:tabLst>
            </a:pPr>
            <a:r>
              <a:rPr lang="fr-FR" sz="856" b="1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474A46E-F533-4BE8-A159-83ED48AA3F3D}"/>
              </a:ext>
            </a:extLst>
          </p:cNvPr>
          <p:cNvSpPr/>
          <p:nvPr/>
        </p:nvSpPr>
        <p:spPr>
          <a:xfrm flipH="1">
            <a:off x="129527" y="6643602"/>
            <a:ext cx="1913460" cy="323368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540" b="1" i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  <a:endParaRPr lang="fr-FR" sz="941" i="1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FDC8A106-B5B7-4F27-A6AE-7B112EC27EDD}"/>
              </a:ext>
            </a:extLst>
          </p:cNvPr>
          <p:cNvSpPr/>
          <p:nvPr/>
        </p:nvSpPr>
        <p:spPr>
          <a:xfrm flipH="1">
            <a:off x="143358" y="2188649"/>
            <a:ext cx="1913460" cy="323368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69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3F4508-5180-4200-AAE2-CDB18597FD7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0365" b="10365"/>
          <a:stretch/>
        </p:blipFill>
        <p:spPr>
          <a:xfrm>
            <a:off x="82837" y="86227"/>
            <a:ext cx="1405477" cy="1405477"/>
          </a:xfrm>
          <a:prstGeom prst="ellipse">
            <a:avLst/>
          </a:prstGeom>
          <a:ln w="25400">
            <a:solidFill>
              <a:srgbClr val="F3F3F3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1" y="8984180"/>
            <a:ext cx="6949844" cy="198933"/>
          </a:xfrm>
          <a:prstGeom prst="rect">
            <a:avLst/>
          </a:prstGeom>
          <a:solidFill>
            <a:srgbClr val="5C5C5C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/>
          </a:p>
        </p:txBody>
      </p:sp>
      <p:graphicFrame>
        <p:nvGraphicFramePr>
          <p:cNvPr id="48" name="Chart 47">
            <a:extLst>
              <a:ext uri="{FF2B5EF4-FFF2-40B4-BE49-F238E27FC236}">
                <a16:creationId xmlns:a16="http://schemas.microsoft.com/office/drawing/2014/main" id="{E8F500E5-157F-4A73-9EAE-5CAFCA6D55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372924"/>
              </p:ext>
            </p:extLst>
          </p:nvPr>
        </p:nvGraphicFramePr>
        <p:xfrm>
          <a:off x="2490680" y="7889743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:a16="http://schemas.microsoft.com/office/drawing/2014/main" id="{B81DDB9A-C069-4DF7-AE1D-57202657AD8C}"/>
              </a:ext>
            </a:extLst>
          </p:cNvPr>
          <p:cNvSpPr/>
          <p:nvPr/>
        </p:nvSpPr>
        <p:spPr>
          <a:xfrm>
            <a:off x="2818109" y="8228706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75%</a:t>
            </a:r>
            <a:endParaRPr lang="fr-FR" sz="2395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584B718-1511-44DB-BCB2-12C594FAEAB5}"/>
              </a:ext>
            </a:extLst>
          </p:cNvPr>
          <p:cNvSpPr/>
          <p:nvPr/>
        </p:nvSpPr>
        <p:spPr>
          <a:xfrm rot="10800000" flipV="1">
            <a:off x="2873081" y="8786644"/>
            <a:ext cx="310983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2738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1" name="Chart 50">
            <a:extLst>
              <a:ext uri="{FF2B5EF4-FFF2-40B4-BE49-F238E27FC236}">
                <a16:creationId xmlns:a16="http://schemas.microsoft.com/office/drawing/2014/main" id="{14DC6707-2E6D-4B8F-863D-C42B48F626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6636543"/>
              </p:ext>
            </p:extLst>
          </p:nvPr>
        </p:nvGraphicFramePr>
        <p:xfrm>
          <a:off x="3527356" y="7890520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7F0ADA3A-A7B6-49FD-847D-97CD2812BA27}"/>
              </a:ext>
            </a:extLst>
          </p:cNvPr>
          <p:cNvSpPr/>
          <p:nvPr/>
        </p:nvSpPr>
        <p:spPr>
          <a:xfrm>
            <a:off x="3854785" y="8229484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  <a:endParaRPr lang="fr-FR" sz="2395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49AE291-6500-4D58-BC95-D605FE5B7385}"/>
              </a:ext>
            </a:extLst>
          </p:cNvPr>
          <p:cNvSpPr/>
          <p:nvPr/>
        </p:nvSpPr>
        <p:spPr>
          <a:xfrm rot="10800000" flipV="1">
            <a:off x="3924985" y="8787422"/>
            <a:ext cx="280526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Excel</a:t>
            </a:r>
            <a:endParaRPr lang="fr-FR" sz="2738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4" name="Chart 53">
            <a:extLst>
              <a:ext uri="{FF2B5EF4-FFF2-40B4-BE49-F238E27FC236}">
                <a16:creationId xmlns:a16="http://schemas.microsoft.com/office/drawing/2014/main" id="{2548C466-7D58-4C1B-A666-93E32ABAFF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468099"/>
              </p:ext>
            </p:extLst>
          </p:nvPr>
        </p:nvGraphicFramePr>
        <p:xfrm>
          <a:off x="4532973" y="7889743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:a16="http://schemas.microsoft.com/office/drawing/2014/main" id="{2A848F55-BFAE-4D4C-9579-106A1B602286}"/>
              </a:ext>
            </a:extLst>
          </p:cNvPr>
          <p:cNvSpPr/>
          <p:nvPr/>
        </p:nvSpPr>
        <p:spPr>
          <a:xfrm>
            <a:off x="4860401" y="8228706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95%</a:t>
            </a:r>
            <a:endParaRPr lang="fr-FR" sz="2395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CF8032-7EC7-4132-AC46-B8D3DF63C343}"/>
              </a:ext>
            </a:extLst>
          </p:cNvPr>
          <p:cNvSpPr/>
          <p:nvPr/>
        </p:nvSpPr>
        <p:spPr>
          <a:xfrm rot="10800000" flipV="1">
            <a:off x="4747059" y="8786644"/>
            <a:ext cx="647613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2738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6" name="Chart 75">
            <a:extLst>
              <a:ext uri="{FF2B5EF4-FFF2-40B4-BE49-F238E27FC236}">
                <a16:creationId xmlns:a16="http://schemas.microsoft.com/office/drawing/2014/main" id="{3298D6A0-85A0-4163-9094-E3E4413103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1593913"/>
              </p:ext>
            </p:extLst>
          </p:nvPr>
        </p:nvGraphicFramePr>
        <p:xfrm>
          <a:off x="5534855" y="7890520"/>
          <a:ext cx="1075781" cy="959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:a16="http://schemas.microsoft.com/office/drawing/2014/main" id="{267F73DE-EDE4-4C1E-9AF1-8AB40CDD03DC}"/>
              </a:ext>
            </a:extLst>
          </p:cNvPr>
          <p:cNvSpPr/>
          <p:nvPr/>
        </p:nvSpPr>
        <p:spPr>
          <a:xfrm>
            <a:off x="5862284" y="8229484"/>
            <a:ext cx="460366" cy="255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8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45%</a:t>
            </a:r>
            <a:endParaRPr lang="fr-FR" sz="2395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F1E1E84-64A3-4E19-B409-7C4D1512939C}"/>
              </a:ext>
            </a:extLst>
          </p:cNvPr>
          <p:cNvSpPr/>
          <p:nvPr/>
        </p:nvSpPr>
        <p:spPr>
          <a:xfrm rot="10800000" flipV="1">
            <a:off x="5890004" y="8787422"/>
            <a:ext cx="365485" cy="1580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027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</a:t>
            </a:r>
            <a:endParaRPr lang="fr-FR" sz="2738" i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E1F5D37-CE31-453E-9736-BB1E04406DE5}"/>
              </a:ext>
            </a:extLst>
          </p:cNvPr>
          <p:cNvSpPr/>
          <p:nvPr/>
        </p:nvSpPr>
        <p:spPr>
          <a:xfrm>
            <a:off x="4609004" y="401361"/>
            <a:ext cx="252253" cy="252253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>
              <a:solidFill>
                <a:schemeClr val="bg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5F05AE63-7BD0-482A-AD81-417690816E89}"/>
              </a:ext>
            </a:extLst>
          </p:cNvPr>
          <p:cNvSpPr/>
          <p:nvPr/>
        </p:nvSpPr>
        <p:spPr>
          <a:xfrm>
            <a:off x="4610598" y="730928"/>
            <a:ext cx="252253" cy="252253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051E7B9-A758-420E-8D3A-493A4BED0C0B}"/>
              </a:ext>
            </a:extLst>
          </p:cNvPr>
          <p:cNvSpPr/>
          <p:nvPr/>
        </p:nvSpPr>
        <p:spPr>
          <a:xfrm>
            <a:off x="4609009" y="1014644"/>
            <a:ext cx="252253" cy="252253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>
              <a:solidFill>
                <a:schemeClr val="bg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2E503A7A-7187-44D9-81F6-B805DC26921E}"/>
              </a:ext>
            </a:extLst>
          </p:cNvPr>
          <p:cNvPicPr/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9471" y="439832"/>
            <a:ext cx="153988" cy="153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209E8E3C-1CB5-414F-8614-87193A7EF275}"/>
              </a:ext>
            </a:extLst>
          </p:cNvPr>
          <p:cNvPicPr/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8611" y="781920"/>
            <a:ext cx="154426" cy="154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D10D0199-E3E4-46CA-BC94-CCE9BE1F3C0E}"/>
              </a:ext>
            </a:extLst>
          </p:cNvPr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5721" y="1057545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E5FD47EA-F050-41A5-A669-27E61ABCFE60}"/>
              </a:ext>
            </a:extLst>
          </p:cNvPr>
          <p:cNvSpPr/>
          <p:nvPr/>
        </p:nvSpPr>
        <p:spPr>
          <a:xfrm>
            <a:off x="4858221" y="61791"/>
            <a:ext cx="1877232" cy="628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02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</a:t>
            </a:r>
            <a:r>
              <a:rPr lang="fr-FR" sz="102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</a:t>
            </a:r>
            <a:endParaRPr lang="fr-FR" sz="102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856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027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fr-FR" sz="102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027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MAROC</a:t>
            </a: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CFA6580-C5D1-4052-A5D4-6BFE19304479}"/>
              </a:ext>
            </a:extLst>
          </p:cNvPr>
          <p:cNvSpPr/>
          <p:nvPr/>
        </p:nvSpPr>
        <p:spPr>
          <a:xfrm>
            <a:off x="4612187" y="93770"/>
            <a:ext cx="252253" cy="252253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>
              <a:solidFill>
                <a:schemeClr val="bg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8213312E-204C-4410-8DB1-7393431F8CB4}"/>
              </a:ext>
            </a:extLst>
          </p:cNvPr>
          <p:cNvPicPr/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8209" y="138177"/>
            <a:ext cx="153988" cy="15398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D51AD762-07D9-4795-B08D-F4B0CE199F98}"/>
              </a:ext>
            </a:extLst>
          </p:cNvPr>
          <p:cNvSpPr/>
          <p:nvPr/>
        </p:nvSpPr>
        <p:spPr>
          <a:xfrm>
            <a:off x="4913183" y="783800"/>
            <a:ext cx="1689074" cy="449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2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 </a:t>
            </a:r>
          </a:p>
          <a:p>
            <a:endParaRPr lang="en-US" sz="1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513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25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  <a:endParaRPr lang="fr-FR" sz="102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BA24C0B-F7DF-4AAA-8A3C-2B3CCE3258FE}"/>
              </a:ext>
            </a:extLst>
          </p:cNvPr>
          <p:cNvSpPr/>
          <p:nvPr/>
        </p:nvSpPr>
        <p:spPr>
          <a:xfrm>
            <a:off x="4612889" y="1295356"/>
            <a:ext cx="252253" cy="252253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 dirty="0">
              <a:solidFill>
                <a:schemeClr val="bg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D0918F83-2A7B-4294-BBCA-A74F8F704F79}"/>
              </a:ext>
            </a:extLst>
          </p:cNvPr>
          <p:cNvPicPr/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4655721" y="1338257"/>
            <a:ext cx="163285" cy="16328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B3E8A68D-AADD-45BA-9C38-FD1AF71A88C5}"/>
              </a:ext>
            </a:extLst>
          </p:cNvPr>
          <p:cNvSpPr/>
          <p:nvPr/>
        </p:nvSpPr>
        <p:spPr>
          <a:xfrm>
            <a:off x="4897770" y="1321704"/>
            <a:ext cx="1689074" cy="173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en-US" sz="100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102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0E042864-C640-4124-9A89-531B6E87CE51}"/>
              </a:ext>
            </a:extLst>
          </p:cNvPr>
          <p:cNvSpPr/>
          <p:nvPr/>
        </p:nvSpPr>
        <p:spPr>
          <a:xfrm>
            <a:off x="2469383" y="2369987"/>
            <a:ext cx="4124239" cy="280615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4824" indent="-154824">
              <a:buFont typeface="Wingdings" panose="05000000000000000000" pitchFamily="2" charset="2"/>
              <a:buChar char="§"/>
            </a:pPr>
            <a:r>
              <a:rPr lang="en-US" sz="941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856" i="1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54824"/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54824"/>
            <a:endParaRPr lang="fr-FR" sz="94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54824" indent="-154824">
              <a:buFont typeface="Wingdings" panose="05000000000000000000" pitchFamily="2" charset="2"/>
              <a:buChar char="§"/>
            </a:pPr>
            <a:r>
              <a:rPr lang="en-US" sz="941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856" i="1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54824"/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54824"/>
            <a:endParaRPr lang="fr-FR" sz="94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54824" indent="-154824">
              <a:buFont typeface="Wingdings" panose="05000000000000000000" pitchFamily="2" charset="2"/>
              <a:buChar char="§"/>
            </a:pPr>
            <a:r>
              <a:rPr lang="en-US" sz="941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856" i="1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2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54824"/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DA2AB73E-0339-441B-B1FE-BC61EC7273E5}"/>
              </a:ext>
            </a:extLst>
          </p:cNvPr>
          <p:cNvSpPr/>
          <p:nvPr/>
        </p:nvSpPr>
        <p:spPr>
          <a:xfrm>
            <a:off x="2458061" y="5586941"/>
            <a:ext cx="4212926" cy="197683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154824" indent="-154824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54824" algn="l"/>
              </a:tabLst>
            </a:pPr>
            <a:r>
              <a:rPr lang="en-US" sz="941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941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94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941" b="1" i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41" i="1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54824"/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941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46675" indent="-146675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941" b="1" i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027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94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941" i="1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54824"/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898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89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2B3C76F-8CE8-42E2-B7A3-024E54482CF8}"/>
              </a:ext>
            </a:extLst>
          </p:cNvPr>
          <p:cNvSpPr>
            <a:spLocks/>
          </p:cNvSpPr>
          <p:nvPr/>
        </p:nvSpPr>
        <p:spPr>
          <a:xfrm>
            <a:off x="86496" y="2561453"/>
            <a:ext cx="2029292" cy="221422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6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7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8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93351" indent="-29335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898" i="1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898" i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9</a:t>
            </a:r>
            <a:endParaRPr lang="fr-FR" sz="898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49E332FC-1034-471B-B52B-B5EE1DDD1242}"/>
              </a:ext>
            </a:extLst>
          </p:cNvPr>
          <p:cNvSpPr/>
          <p:nvPr/>
        </p:nvSpPr>
        <p:spPr>
          <a:xfrm>
            <a:off x="164079" y="5305731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/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C626FD90-40C8-447E-A818-37321F87C128}"/>
              </a:ext>
            </a:extLst>
          </p:cNvPr>
          <p:cNvSpPr/>
          <p:nvPr/>
        </p:nvSpPr>
        <p:spPr>
          <a:xfrm>
            <a:off x="162829" y="5307469"/>
            <a:ext cx="1830227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0D4219C-B64C-4DD8-B222-5964B1FE3F59}"/>
              </a:ext>
            </a:extLst>
          </p:cNvPr>
          <p:cNvSpPr/>
          <p:nvPr/>
        </p:nvSpPr>
        <p:spPr>
          <a:xfrm>
            <a:off x="160413" y="5619780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C229449-D589-4806-869B-A6C9B863F9AC}"/>
              </a:ext>
            </a:extLst>
          </p:cNvPr>
          <p:cNvSpPr/>
          <p:nvPr/>
        </p:nvSpPr>
        <p:spPr>
          <a:xfrm>
            <a:off x="159163" y="5621517"/>
            <a:ext cx="1599947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960D017F-6979-494E-8053-3B085E0E7A04}"/>
              </a:ext>
            </a:extLst>
          </p:cNvPr>
          <p:cNvSpPr/>
          <p:nvPr/>
        </p:nvSpPr>
        <p:spPr>
          <a:xfrm>
            <a:off x="160413" y="5906418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11FE1544-3E28-4AB3-AA85-587D41D77FCB}"/>
              </a:ext>
            </a:extLst>
          </p:cNvPr>
          <p:cNvSpPr/>
          <p:nvPr/>
        </p:nvSpPr>
        <p:spPr>
          <a:xfrm>
            <a:off x="159163" y="5908155"/>
            <a:ext cx="1278267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GERMAN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01CF3ED4-99EA-492E-9F24-4C7FD7396080}"/>
              </a:ext>
            </a:extLst>
          </p:cNvPr>
          <p:cNvSpPr/>
          <p:nvPr/>
        </p:nvSpPr>
        <p:spPr>
          <a:xfrm>
            <a:off x="155218" y="6216404"/>
            <a:ext cx="1914334" cy="183672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 i="1"/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BB3B2209-FD3C-41E6-AFFC-A7E648E5DC0F}"/>
              </a:ext>
            </a:extLst>
          </p:cNvPr>
          <p:cNvSpPr/>
          <p:nvPr/>
        </p:nvSpPr>
        <p:spPr>
          <a:xfrm>
            <a:off x="153970" y="6218141"/>
            <a:ext cx="795803" cy="183672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41" i="1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</a:t>
            </a:r>
          </a:p>
        </p:txBody>
      </p:sp>
    </p:spTree>
    <p:extLst>
      <p:ext uri="{BB962C8B-B14F-4D97-AF65-F5344CB8AC3E}">
        <p14:creationId xmlns:p14="http://schemas.microsoft.com/office/powerpoint/2010/main" val="2618313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323</Words>
  <Application>Microsoft Office PowerPoint</Application>
  <PresentationFormat>Letter Paper (8.5x11 in)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50</cp:revision>
  <dcterms:created xsi:type="dcterms:W3CDTF">2015-07-03T12:55:42Z</dcterms:created>
  <dcterms:modified xsi:type="dcterms:W3CDTF">2020-06-08T11:09:19Z</dcterms:modified>
  <cp:category>جميع الحقوق محفوظة لموقع  www.bestfreecv.com</cp:category>
</cp:coreProperties>
</file>