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4" r:id="rId2"/>
  </p:sldIdLst>
  <p:sldSz cx="7562850" cy="10688638"/>
  <p:notesSz cx="6858000" cy="9144000"/>
  <p:defaultTextStyle>
    <a:defPPr>
      <a:defRPr lang="fr-FR"/>
    </a:defPPr>
    <a:lvl1pPr marL="0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34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761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15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BF3533"/>
    <a:srgbClr val="444444"/>
    <a:srgbClr val="5C5C5C"/>
    <a:srgbClr val="39596E"/>
    <a:srgbClr val="404040"/>
    <a:srgbClr val="627A88"/>
    <a:srgbClr val="C87E27"/>
    <a:srgbClr val="09182D"/>
    <a:srgbClr val="EDA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16" autoAdjust="0"/>
    <p:restoredTop sz="94291" autoAdjust="0"/>
  </p:normalViewPr>
  <p:slideViewPr>
    <p:cSldViewPr snapToGrid="0" snapToObjects="1">
      <p:cViewPr varScale="1">
        <p:scale>
          <a:sx n="45" d="100"/>
          <a:sy n="45" d="100"/>
        </p:scale>
        <p:origin x="2532" y="4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-8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tx2"/>
            </a:solidFill>
            <a:ln w="9525">
              <a:solidFill>
                <a:srgbClr val="DA1B61"/>
              </a:solidFill>
            </a:ln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F15-43FF-B17F-CC074DF6C3CA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9525">
                <a:solidFill>
                  <a:srgbClr val="F9F9F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15-43FF-B17F-CC074DF6C3CA}"/>
              </c:ext>
            </c:extLst>
          </c:dPt>
          <c:dPt>
            <c:idx val="2"/>
            <c:bubble3D val="0"/>
            <c:spPr>
              <a:solidFill>
                <a:schemeClr val="tx2"/>
              </a:solidFill>
              <a:ln w="9525">
                <a:solidFill>
                  <a:srgbClr val="DA1B6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F15-43FF-B17F-CC074DF6C3CA}"/>
              </c:ext>
            </c:extLst>
          </c:dPt>
          <c:dPt>
            <c:idx val="3"/>
            <c:bubble3D val="0"/>
            <c:spPr>
              <a:solidFill>
                <a:schemeClr val="tx2"/>
              </a:solidFill>
              <a:ln w="9525">
                <a:solidFill>
                  <a:srgbClr val="DA1B6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F15-43FF-B17F-CC074DF6C3CA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F15-43FF-B17F-CC074DF6C3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9525">
              <a:solidFill>
                <a:srgbClr val="DA1B61"/>
              </a:solidFill>
            </a:ln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078-4A0C-9F01-6F086D9EF057}"/>
              </c:ext>
            </c:extLst>
          </c:dPt>
          <c:dPt>
            <c:idx val="1"/>
            <c:bubble3D val="0"/>
            <c:spPr>
              <a:solidFill>
                <a:schemeClr val="accent3">
                  <a:lumMod val="50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078-4A0C-9F01-6F086D9EF057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rgbClr val="DA1B6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078-4A0C-9F01-6F086D9EF057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rgbClr val="DA1B6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078-4A0C-9F01-6F086D9EF057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078-4A0C-9F01-6F086D9EF0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E3A40"/>
            </a:solidFill>
            <a:ln w="9525">
              <a:solidFill>
                <a:srgbClr val="DA1B61"/>
              </a:solidFill>
            </a:ln>
          </c:spPr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D1A-47BD-B72E-D37C7A53CE67}"/>
              </c:ext>
            </c:extLst>
          </c:dPt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D1A-47BD-B72E-D37C7A53CE67}"/>
              </c:ext>
            </c:extLst>
          </c:dPt>
          <c:dPt>
            <c:idx val="2"/>
            <c:bubble3D val="0"/>
            <c:spPr>
              <a:solidFill>
                <a:srgbClr val="2E3A40"/>
              </a:solidFill>
              <a:ln w="9525">
                <a:solidFill>
                  <a:srgbClr val="DA1B6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D1A-47BD-B72E-D37C7A53CE67}"/>
              </c:ext>
            </c:extLst>
          </c:dPt>
          <c:dPt>
            <c:idx val="3"/>
            <c:bubble3D val="0"/>
            <c:spPr>
              <a:solidFill>
                <a:srgbClr val="2E3A40"/>
              </a:solidFill>
              <a:ln w="9525">
                <a:solidFill>
                  <a:srgbClr val="DA1B6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D1A-47BD-B72E-D37C7A53CE67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D1A-47BD-B72E-D37C7A53CE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E3A40"/>
            </a:solidFill>
            <a:ln w="9525">
              <a:solidFill>
                <a:srgbClr val="DA1B61"/>
              </a:solidFill>
            </a:ln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C4A-4209-B618-E5074501F69A}"/>
              </c:ext>
            </c:extLst>
          </c:dPt>
          <c:dPt>
            <c:idx val="1"/>
            <c:bubble3D val="0"/>
            <c:spPr>
              <a:solidFill>
                <a:schemeClr val="tx2">
                  <a:lumMod val="50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C4A-4209-B618-E5074501F69A}"/>
              </c:ext>
            </c:extLst>
          </c:dPt>
          <c:dPt>
            <c:idx val="2"/>
            <c:bubble3D val="0"/>
            <c:spPr>
              <a:solidFill>
                <a:srgbClr val="2E3A40"/>
              </a:solidFill>
              <a:ln w="9525">
                <a:solidFill>
                  <a:srgbClr val="DA1B6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C4A-4209-B618-E5074501F69A}"/>
              </c:ext>
            </c:extLst>
          </c:dPt>
          <c:dPt>
            <c:idx val="3"/>
            <c:bubble3D val="0"/>
            <c:spPr>
              <a:solidFill>
                <a:srgbClr val="2E3A40"/>
              </a:solidFill>
              <a:ln w="9525">
                <a:solidFill>
                  <a:srgbClr val="DA1B6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C4A-4209-B618-E5074501F69A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C4A-4209-B618-E5074501F6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46F8502-5CB7-44F9-823B-D446AE085621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5058BE03-DB5B-49B1-A885-A41BD9C03775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854253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4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1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5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2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/>
              <a:t> www.bestfreecv.com</a:t>
            </a:r>
          </a:p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58BE03-DB5B-49B1-A885-A41BD9C03775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650320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5" y="3320408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6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1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1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4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4" y="4530302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4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4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4" y="2392574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4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4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4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5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4" y="2236698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50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5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6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5" y="9906786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6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13" Type="http://schemas.openxmlformats.org/officeDocument/2006/relationships/image" Target="../media/image5.png"/><Relationship Id="rId18" Type="http://schemas.microsoft.com/office/2007/relationships/hdphoto" Target="../media/hdphoto5.wdp"/><Relationship Id="rId3" Type="http://schemas.openxmlformats.org/officeDocument/2006/relationships/image" Target="../media/image1.png"/><Relationship Id="rId7" Type="http://schemas.openxmlformats.org/officeDocument/2006/relationships/chart" Target="../charts/chart3.xml"/><Relationship Id="rId12" Type="http://schemas.microsoft.com/office/2007/relationships/hdphoto" Target="../media/hdphoto2.wdp"/><Relationship Id="rId1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6" Type="http://schemas.microsoft.com/office/2007/relationships/hdphoto" Target="../media/hdphoto4.wdp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11" Type="http://schemas.openxmlformats.org/officeDocument/2006/relationships/image" Target="../media/image4.png"/><Relationship Id="rId5" Type="http://schemas.openxmlformats.org/officeDocument/2006/relationships/chart" Target="../charts/chart1.xml"/><Relationship Id="rId15" Type="http://schemas.openxmlformats.org/officeDocument/2006/relationships/image" Target="../media/image6.png"/><Relationship Id="rId10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1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02D71D4-0252-47FA-81A3-7E9B877DE770}"/>
              </a:ext>
            </a:extLst>
          </p:cNvPr>
          <p:cNvSpPr/>
          <p:nvPr/>
        </p:nvSpPr>
        <p:spPr>
          <a:xfrm>
            <a:off x="-1353" y="1642403"/>
            <a:ext cx="2640269" cy="9046235"/>
          </a:xfrm>
          <a:prstGeom prst="rect">
            <a:avLst/>
          </a:prstGeom>
          <a:solidFill>
            <a:srgbClr val="444444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A7A0C6-F780-4B11-B327-DD02DF448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641" y="-23368"/>
            <a:ext cx="7574701" cy="241455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16BD8EAA-91B9-4F06-A842-98C0A5CE5549}"/>
              </a:ext>
            </a:extLst>
          </p:cNvPr>
          <p:cNvSpPr/>
          <p:nvPr/>
        </p:nvSpPr>
        <p:spPr>
          <a:xfrm>
            <a:off x="1433426" y="158878"/>
            <a:ext cx="3448665" cy="295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3200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  <a:r>
              <a:rPr lang="fr-FR" sz="3200" b="1" i="1" dirty="0">
                <a:solidFill>
                  <a:srgbClr val="4C535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200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YOUSSEF</a:t>
            </a:r>
            <a:endParaRPr lang="fr-FR" sz="3200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AAEA90BF-69AF-4D02-ACE7-1A1B4D5F5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5998" y="577436"/>
            <a:ext cx="3244185" cy="7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12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</a:t>
            </a:r>
            <a:endParaRPr lang="fr-FR" sz="1200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EBD2152-BEE7-49F0-B10F-247C95D8AC10}"/>
              </a:ext>
            </a:extLst>
          </p:cNvPr>
          <p:cNvSpPr/>
          <p:nvPr/>
        </p:nvSpPr>
        <p:spPr>
          <a:xfrm>
            <a:off x="3311466" y="2397449"/>
            <a:ext cx="3659683" cy="377992"/>
          </a:xfrm>
          <a:custGeom>
            <a:avLst/>
            <a:gdLst>
              <a:gd name="connsiteX0" fmla="*/ 188042 w 3659683"/>
              <a:gd name="connsiteY0" fmla="*/ 0 h 377992"/>
              <a:gd name="connsiteX1" fmla="*/ 206969 w 3659683"/>
              <a:gd name="connsiteY1" fmla="*/ 1908 h 377992"/>
              <a:gd name="connsiteX2" fmla="*/ 1181941 w 3659683"/>
              <a:gd name="connsiteY2" fmla="*/ 1908 h 377992"/>
              <a:gd name="connsiteX3" fmla="*/ 1200868 w 3659683"/>
              <a:gd name="connsiteY3" fmla="*/ 0 h 377992"/>
              <a:gd name="connsiteX4" fmla="*/ 1219795 w 3659683"/>
              <a:gd name="connsiteY4" fmla="*/ 1908 h 377992"/>
              <a:gd name="connsiteX5" fmla="*/ 2455302 w 3659683"/>
              <a:gd name="connsiteY5" fmla="*/ 1908 h 377992"/>
              <a:gd name="connsiteX6" fmla="*/ 2458815 w 3659683"/>
              <a:gd name="connsiteY6" fmla="*/ 1908 h 377992"/>
              <a:gd name="connsiteX7" fmla="*/ 3468128 w 3659683"/>
              <a:gd name="connsiteY7" fmla="*/ 1908 h 377992"/>
              <a:gd name="connsiteX8" fmla="*/ 3468128 w 3659683"/>
              <a:gd name="connsiteY8" fmla="*/ 2262 h 377992"/>
              <a:gd name="connsiteX9" fmla="*/ 3471641 w 3659683"/>
              <a:gd name="connsiteY9" fmla="*/ 1908 h 377992"/>
              <a:gd name="connsiteX10" fmla="*/ 3659683 w 3659683"/>
              <a:gd name="connsiteY10" fmla="*/ 189950 h 377992"/>
              <a:gd name="connsiteX11" fmla="*/ 3471641 w 3659683"/>
              <a:gd name="connsiteY11" fmla="*/ 377992 h 377992"/>
              <a:gd name="connsiteX12" fmla="*/ 3468128 w 3659683"/>
              <a:gd name="connsiteY12" fmla="*/ 377638 h 377992"/>
              <a:gd name="connsiteX13" fmla="*/ 3468128 w 3659683"/>
              <a:gd name="connsiteY13" fmla="*/ 377992 h 377992"/>
              <a:gd name="connsiteX14" fmla="*/ 2458815 w 3659683"/>
              <a:gd name="connsiteY14" fmla="*/ 377992 h 377992"/>
              <a:gd name="connsiteX15" fmla="*/ 2455302 w 3659683"/>
              <a:gd name="connsiteY15" fmla="*/ 377992 h 377992"/>
              <a:gd name="connsiteX16" fmla="*/ 1196877 w 3659683"/>
              <a:gd name="connsiteY16" fmla="*/ 377992 h 377992"/>
              <a:gd name="connsiteX17" fmla="*/ 184051 w 3659683"/>
              <a:gd name="connsiteY17" fmla="*/ 377992 h 377992"/>
              <a:gd name="connsiteX18" fmla="*/ 184051 w 3659683"/>
              <a:gd name="connsiteY18" fmla="*/ 375682 h 377992"/>
              <a:gd name="connsiteX19" fmla="*/ 150145 w 3659683"/>
              <a:gd name="connsiteY19" fmla="*/ 372264 h 377992"/>
              <a:gd name="connsiteX20" fmla="*/ 0 w 3659683"/>
              <a:gd name="connsiteY20" fmla="*/ 188042 h 377992"/>
              <a:gd name="connsiteX21" fmla="*/ 188042 w 3659683"/>
              <a:gd name="connsiteY21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659683" h="377992">
                <a:moveTo>
                  <a:pt x="188042" y="0"/>
                </a:moveTo>
                <a:lnTo>
                  <a:pt x="206969" y="1908"/>
                </a:lnTo>
                <a:lnTo>
                  <a:pt x="1181941" y="1908"/>
                </a:lnTo>
                <a:lnTo>
                  <a:pt x="1200868" y="0"/>
                </a:lnTo>
                <a:lnTo>
                  <a:pt x="1219795" y="1908"/>
                </a:lnTo>
                <a:lnTo>
                  <a:pt x="2455302" y="1908"/>
                </a:lnTo>
                <a:lnTo>
                  <a:pt x="2458815" y="1908"/>
                </a:lnTo>
                <a:lnTo>
                  <a:pt x="3468128" y="1908"/>
                </a:lnTo>
                <a:lnTo>
                  <a:pt x="3468128" y="2262"/>
                </a:lnTo>
                <a:lnTo>
                  <a:pt x="3471641" y="1908"/>
                </a:lnTo>
                <a:cubicBezTo>
                  <a:pt x="3575494" y="1908"/>
                  <a:pt x="3659683" y="86097"/>
                  <a:pt x="3659683" y="189950"/>
                </a:cubicBezTo>
                <a:cubicBezTo>
                  <a:pt x="3659683" y="293803"/>
                  <a:pt x="3575494" y="377992"/>
                  <a:pt x="3471641" y="377992"/>
                </a:cubicBezTo>
                <a:lnTo>
                  <a:pt x="3468128" y="377638"/>
                </a:lnTo>
                <a:lnTo>
                  <a:pt x="3468128" y="377992"/>
                </a:lnTo>
                <a:lnTo>
                  <a:pt x="2458815" y="377992"/>
                </a:lnTo>
                <a:lnTo>
                  <a:pt x="2455302" y="377992"/>
                </a:lnTo>
                <a:lnTo>
                  <a:pt x="1196877" y="377992"/>
                </a:lnTo>
                <a:lnTo>
                  <a:pt x="184051" y="377992"/>
                </a:lnTo>
                <a:lnTo>
                  <a:pt x="184051" y="375682"/>
                </a:lnTo>
                <a:lnTo>
                  <a:pt x="150145" y="372264"/>
                </a:lnTo>
                <a:cubicBezTo>
                  <a:pt x="64457" y="354730"/>
                  <a:pt x="0" y="278914"/>
                  <a:pt x="0" y="188042"/>
                </a:cubicBezTo>
                <a:cubicBezTo>
                  <a:pt x="0" y="84189"/>
                  <a:pt x="84189" y="0"/>
                  <a:pt x="188042" y="0"/>
                </a:cubicBezTo>
                <a:close/>
              </a:path>
            </a:pathLst>
          </a:custGeom>
          <a:solidFill>
            <a:srgbClr val="5C5C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1910"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 EXPERIENCES</a:t>
            </a:r>
            <a:r>
              <a:rPr lang="fr-FR" sz="105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5F66720-3422-460F-99B4-56EAB3AAB0AA}"/>
              </a:ext>
            </a:extLst>
          </p:cNvPr>
          <p:cNvSpPr/>
          <p:nvPr/>
        </p:nvSpPr>
        <p:spPr>
          <a:xfrm>
            <a:off x="3370265" y="6142637"/>
            <a:ext cx="3659683" cy="377992"/>
          </a:xfrm>
          <a:custGeom>
            <a:avLst/>
            <a:gdLst>
              <a:gd name="connsiteX0" fmla="*/ 188042 w 3659683"/>
              <a:gd name="connsiteY0" fmla="*/ 0 h 377992"/>
              <a:gd name="connsiteX1" fmla="*/ 206969 w 3659683"/>
              <a:gd name="connsiteY1" fmla="*/ 1908 h 377992"/>
              <a:gd name="connsiteX2" fmla="*/ 1181941 w 3659683"/>
              <a:gd name="connsiteY2" fmla="*/ 1908 h 377992"/>
              <a:gd name="connsiteX3" fmla="*/ 1200868 w 3659683"/>
              <a:gd name="connsiteY3" fmla="*/ 0 h 377992"/>
              <a:gd name="connsiteX4" fmla="*/ 1219795 w 3659683"/>
              <a:gd name="connsiteY4" fmla="*/ 1908 h 377992"/>
              <a:gd name="connsiteX5" fmla="*/ 2455302 w 3659683"/>
              <a:gd name="connsiteY5" fmla="*/ 1908 h 377992"/>
              <a:gd name="connsiteX6" fmla="*/ 2458815 w 3659683"/>
              <a:gd name="connsiteY6" fmla="*/ 1908 h 377992"/>
              <a:gd name="connsiteX7" fmla="*/ 3468128 w 3659683"/>
              <a:gd name="connsiteY7" fmla="*/ 1908 h 377992"/>
              <a:gd name="connsiteX8" fmla="*/ 3468128 w 3659683"/>
              <a:gd name="connsiteY8" fmla="*/ 2262 h 377992"/>
              <a:gd name="connsiteX9" fmla="*/ 3471641 w 3659683"/>
              <a:gd name="connsiteY9" fmla="*/ 1908 h 377992"/>
              <a:gd name="connsiteX10" fmla="*/ 3659683 w 3659683"/>
              <a:gd name="connsiteY10" fmla="*/ 189950 h 377992"/>
              <a:gd name="connsiteX11" fmla="*/ 3471641 w 3659683"/>
              <a:gd name="connsiteY11" fmla="*/ 377992 h 377992"/>
              <a:gd name="connsiteX12" fmla="*/ 3468128 w 3659683"/>
              <a:gd name="connsiteY12" fmla="*/ 377638 h 377992"/>
              <a:gd name="connsiteX13" fmla="*/ 3468128 w 3659683"/>
              <a:gd name="connsiteY13" fmla="*/ 377992 h 377992"/>
              <a:gd name="connsiteX14" fmla="*/ 2458815 w 3659683"/>
              <a:gd name="connsiteY14" fmla="*/ 377992 h 377992"/>
              <a:gd name="connsiteX15" fmla="*/ 2455302 w 3659683"/>
              <a:gd name="connsiteY15" fmla="*/ 377992 h 377992"/>
              <a:gd name="connsiteX16" fmla="*/ 1196877 w 3659683"/>
              <a:gd name="connsiteY16" fmla="*/ 377992 h 377992"/>
              <a:gd name="connsiteX17" fmla="*/ 184051 w 3659683"/>
              <a:gd name="connsiteY17" fmla="*/ 377992 h 377992"/>
              <a:gd name="connsiteX18" fmla="*/ 184051 w 3659683"/>
              <a:gd name="connsiteY18" fmla="*/ 375682 h 377992"/>
              <a:gd name="connsiteX19" fmla="*/ 150145 w 3659683"/>
              <a:gd name="connsiteY19" fmla="*/ 372264 h 377992"/>
              <a:gd name="connsiteX20" fmla="*/ 0 w 3659683"/>
              <a:gd name="connsiteY20" fmla="*/ 188042 h 377992"/>
              <a:gd name="connsiteX21" fmla="*/ 188042 w 3659683"/>
              <a:gd name="connsiteY21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659683" h="377992">
                <a:moveTo>
                  <a:pt x="188042" y="0"/>
                </a:moveTo>
                <a:lnTo>
                  <a:pt x="206969" y="1908"/>
                </a:lnTo>
                <a:lnTo>
                  <a:pt x="1181941" y="1908"/>
                </a:lnTo>
                <a:lnTo>
                  <a:pt x="1200868" y="0"/>
                </a:lnTo>
                <a:lnTo>
                  <a:pt x="1219795" y="1908"/>
                </a:lnTo>
                <a:lnTo>
                  <a:pt x="2455302" y="1908"/>
                </a:lnTo>
                <a:lnTo>
                  <a:pt x="2458815" y="1908"/>
                </a:lnTo>
                <a:lnTo>
                  <a:pt x="3468128" y="1908"/>
                </a:lnTo>
                <a:lnTo>
                  <a:pt x="3468128" y="2262"/>
                </a:lnTo>
                <a:lnTo>
                  <a:pt x="3471641" y="1908"/>
                </a:lnTo>
                <a:cubicBezTo>
                  <a:pt x="3575494" y="1908"/>
                  <a:pt x="3659683" y="86097"/>
                  <a:pt x="3659683" y="189950"/>
                </a:cubicBezTo>
                <a:cubicBezTo>
                  <a:pt x="3659683" y="293803"/>
                  <a:pt x="3575494" y="377992"/>
                  <a:pt x="3471641" y="377992"/>
                </a:cubicBezTo>
                <a:lnTo>
                  <a:pt x="3468128" y="377638"/>
                </a:lnTo>
                <a:lnTo>
                  <a:pt x="3468128" y="377992"/>
                </a:lnTo>
                <a:lnTo>
                  <a:pt x="2458815" y="377992"/>
                </a:lnTo>
                <a:lnTo>
                  <a:pt x="2455302" y="377992"/>
                </a:lnTo>
                <a:lnTo>
                  <a:pt x="1196877" y="377992"/>
                </a:lnTo>
                <a:lnTo>
                  <a:pt x="184051" y="377992"/>
                </a:lnTo>
                <a:lnTo>
                  <a:pt x="184051" y="375682"/>
                </a:lnTo>
                <a:lnTo>
                  <a:pt x="150145" y="372264"/>
                </a:lnTo>
                <a:cubicBezTo>
                  <a:pt x="64457" y="354730"/>
                  <a:pt x="0" y="278914"/>
                  <a:pt x="0" y="188042"/>
                </a:cubicBezTo>
                <a:cubicBezTo>
                  <a:pt x="0" y="84189"/>
                  <a:pt x="84189" y="0"/>
                  <a:pt x="188042" y="0"/>
                </a:cubicBezTo>
                <a:close/>
              </a:path>
            </a:pathLst>
          </a:custGeom>
          <a:solidFill>
            <a:srgbClr val="5C5C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1910"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9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F741122-AD09-4A09-AC84-16737707C989}"/>
              </a:ext>
            </a:extLst>
          </p:cNvPr>
          <p:cNvSpPr/>
          <p:nvPr/>
        </p:nvSpPr>
        <p:spPr>
          <a:xfrm>
            <a:off x="3370265" y="8889109"/>
            <a:ext cx="3659683" cy="377992"/>
          </a:xfrm>
          <a:custGeom>
            <a:avLst/>
            <a:gdLst>
              <a:gd name="connsiteX0" fmla="*/ 188042 w 3659683"/>
              <a:gd name="connsiteY0" fmla="*/ 0 h 377992"/>
              <a:gd name="connsiteX1" fmla="*/ 206969 w 3659683"/>
              <a:gd name="connsiteY1" fmla="*/ 1908 h 377992"/>
              <a:gd name="connsiteX2" fmla="*/ 1181941 w 3659683"/>
              <a:gd name="connsiteY2" fmla="*/ 1908 h 377992"/>
              <a:gd name="connsiteX3" fmla="*/ 1200868 w 3659683"/>
              <a:gd name="connsiteY3" fmla="*/ 0 h 377992"/>
              <a:gd name="connsiteX4" fmla="*/ 1219795 w 3659683"/>
              <a:gd name="connsiteY4" fmla="*/ 1908 h 377992"/>
              <a:gd name="connsiteX5" fmla="*/ 2455302 w 3659683"/>
              <a:gd name="connsiteY5" fmla="*/ 1908 h 377992"/>
              <a:gd name="connsiteX6" fmla="*/ 2458815 w 3659683"/>
              <a:gd name="connsiteY6" fmla="*/ 1908 h 377992"/>
              <a:gd name="connsiteX7" fmla="*/ 3468128 w 3659683"/>
              <a:gd name="connsiteY7" fmla="*/ 1908 h 377992"/>
              <a:gd name="connsiteX8" fmla="*/ 3468128 w 3659683"/>
              <a:gd name="connsiteY8" fmla="*/ 2262 h 377992"/>
              <a:gd name="connsiteX9" fmla="*/ 3471641 w 3659683"/>
              <a:gd name="connsiteY9" fmla="*/ 1908 h 377992"/>
              <a:gd name="connsiteX10" fmla="*/ 3659683 w 3659683"/>
              <a:gd name="connsiteY10" fmla="*/ 189950 h 377992"/>
              <a:gd name="connsiteX11" fmla="*/ 3471641 w 3659683"/>
              <a:gd name="connsiteY11" fmla="*/ 377992 h 377992"/>
              <a:gd name="connsiteX12" fmla="*/ 3468128 w 3659683"/>
              <a:gd name="connsiteY12" fmla="*/ 377638 h 377992"/>
              <a:gd name="connsiteX13" fmla="*/ 3468128 w 3659683"/>
              <a:gd name="connsiteY13" fmla="*/ 377992 h 377992"/>
              <a:gd name="connsiteX14" fmla="*/ 2458815 w 3659683"/>
              <a:gd name="connsiteY14" fmla="*/ 377992 h 377992"/>
              <a:gd name="connsiteX15" fmla="*/ 2455302 w 3659683"/>
              <a:gd name="connsiteY15" fmla="*/ 377992 h 377992"/>
              <a:gd name="connsiteX16" fmla="*/ 1196877 w 3659683"/>
              <a:gd name="connsiteY16" fmla="*/ 377992 h 377992"/>
              <a:gd name="connsiteX17" fmla="*/ 184051 w 3659683"/>
              <a:gd name="connsiteY17" fmla="*/ 377992 h 377992"/>
              <a:gd name="connsiteX18" fmla="*/ 184051 w 3659683"/>
              <a:gd name="connsiteY18" fmla="*/ 375682 h 377992"/>
              <a:gd name="connsiteX19" fmla="*/ 150145 w 3659683"/>
              <a:gd name="connsiteY19" fmla="*/ 372264 h 377992"/>
              <a:gd name="connsiteX20" fmla="*/ 0 w 3659683"/>
              <a:gd name="connsiteY20" fmla="*/ 188042 h 377992"/>
              <a:gd name="connsiteX21" fmla="*/ 188042 w 3659683"/>
              <a:gd name="connsiteY21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659683" h="377992">
                <a:moveTo>
                  <a:pt x="188042" y="0"/>
                </a:moveTo>
                <a:lnTo>
                  <a:pt x="206969" y="1908"/>
                </a:lnTo>
                <a:lnTo>
                  <a:pt x="1181941" y="1908"/>
                </a:lnTo>
                <a:lnTo>
                  <a:pt x="1200868" y="0"/>
                </a:lnTo>
                <a:lnTo>
                  <a:pt x="1219795" y="1908"/>
                </a:lnTo>
                <a:lnTo>
                  <a:pt x="2455302" y="1908"/>
                </a:lnTo>
                <a:lnTo>
                  <a:pt x="2458815" y="1908"/>
                </a:lnTo>
                <a:lnTo>
                  <a:pt x="3468128" y="1908"/>
                </a:lnTo>
                <a:lnTo>
                  <a:pt x="3468128" y="2262"/>
                </a:lnTo>
                <a:lnTo>
                  <a:pt x="3471641" y="1908"/>
                </a:lnTo>
                <a:cubicBezTo>
                  <a:pt x="3575494" y="1908"/>
                  <a:pt x="3659683" y="86097"/>
                  <a:pt x="3659683" y="189950"/>
                </a:cubicBezTo>
                <a:cubicBezTo>
                  <a:pt x="3659683" y="293803"/>
                  <a:pt x="3575494" y="377992"/>
                  <a:pt x="3471641" y="377992"/>
                </a:cubicBezTo>
                <a:lnTo>
                  <a:pt x="3468128" y="377638"/>
                </a:lnTo>
                <a:lnTo>
                  <a:pt x="3468128" y="377992"/>
                </a:lnTo>
                <a:lnTo>
                  <a:pt x="2458815" y="377992"/>
                </a:lnTo>
                <a:lnTo>
                  <a:pt x="2455302" y="377992"/>
                </a:lnTo>
                <a:lnTo>
                  <a:pt x="1196877" y="377992"/>
                </a:lnTo>
                <a:lnTo>
                  <a:pt x="184051" y="377992"/>
                </a:lnTo>
                <a:lnTo>
                  <a:pt x="184051" y="375682"/>
                </a:lnTo>
                <a:lnTo>
                  <a:pt x="150145" y="372264"/>
                </a:lnTo>
                <a:cubicBezTo>
                  <a:pt x="64457" y="354730"/>
                  <a:pt x="0" y="278914"/>
                  <a:pt x="0" y="188042"/>
                </a:cubicBezTo>
                <a:cubicBezTo>
                  <a:pt x="0" y="84189"/>
                  <a:pt x="84189" y="0"/>
                  <a:pt x="188042" y="0"/>
                </a:cubicBezTo>
                <a:close/>
              </a:path>
            </a:pathLst>
          </a:custGeom>
          <a:solidFill>
            <a:srgbClr val="5C5C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</a:pPr>
            <a:r>
              <a:rPr lang="fr-FR" sz="1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PROGRAMMING TOOLS</a:t>
            </a:r>
            <a:endParaRPr lang="fr-FR" sz="105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DC796FB9-6F12-4D0A-89B8-BA0A4B6EDA7F}"/>
              </a:ext>
            </a:extLst>
          </p:cNvPr>
          <p:cNvSpPr/>
          <p:nvPr/>
        </p:nvSpPr>
        <p:spPr>
          <a:xfrm flipH="1">
            <a:off x="178221" y="5425386"/>
            <a:ext cx="2236689" cy="377992"/>
          </a:xfrm>
          <a:custGeom>
            <a:avLst/>
            <a:gdLst>
              <a:gd name="connsiteX0" fmla="*/ 2048647 w 2236689"/>
              <a:gd name="connsiteY0" fmla="*/ 0 h 377992"/>
              <a:gd name="connsiteX1" fmla="*/ 2029720 w 2236689"/>
              <a:gd name="connsiteY1" fmla="*/ 1908 h 377992"/>
              <a:gd name="connsiteX2" fmla="*/ 1260809 w 2236689"/>
              <a:gd name="connsiteY2" fmla="*/ 1908 h 377992"/>
              <a:gd name="connsiteX3" fmla="*/ 1219795 w 2236689"/>
              <a:gd name="connsiteY3" fmla="*/ 1908 h 377992"/>
              <a:gd name="connsiteX4" fmla="*/ 1200868 w 2236689"/>
              <a:gd name="connsiteY4" fmla="*/ 0 h 377992"/>
              <a:gd name="connsiteX5" fmla="*/ 1181941 w 2236689"/>
              <a:gd name="connsiteY5" fmla="*/ 1908 h 377992"/>
              <a:gd name="connsiteX6" fmla="*/ 1054748 w 2236689"/>
              <a:gd name="connsiteY6" fmla="*/ 1908 h 377992"/>
              <a:gd name="connsiteX7" fmla="*/ 1035821 w 2236689"/>
              <a:gd name="connsiteY7" fmla="*/ 0 h 377992"/>
              <a:gd name="connsiteX8" fmla="*/ 1016894 w 2236689"/>
              <a:gd name="connsiteY8" fmla="*/ 1908 h 377992"/>
              <a:gd name="connsiteX9" fmla="*/ 975880 w 2236689"/>
              <a:gd name="connsiteY9" fmla="*/ 1908 h 377992"/>
              <a:gd name="connsiteX10" fmla="*/ 206969 w 2236689"/>
              <a:gd name="connsiteY10" fmla="*/ 1908 h 377992"/>
              <a:gd name="connsiteX11" fmla="*/ 188042 w 2236689"/>
              <a:gd name="connsiteY11" fmla="*/ 0 h 377992"/>
              <a:gd name="connsiteX12" fmla="*/ 0 w 2236689"/>
              <a:gd name="connsiteY12" fmla="*/ 188042 h 377992"/>
              <a:gd name="connsiteX13" fmla="*/ 150145 w 2236689"/>
              <a:gd name="connsiteY13" fmla="*/ 372264 h 377992"/>
              <a:gd name="connsiteX14" fmla="*/ 184051 w 2236689"/>
              <a:gd name="connsiteY14" fmla="*/ 375682 h 377992"/>
              <a:gd name="connsiteX15" fmla="*/ 184051 w 2236689"/>
              <a:gd name="connsiteY15" fmla="*/ 377992 h 377992"/>
              <a:gd name="connsiteX16" fmla="*/ 975880 w 2236689"/>
              <a:gd name="connsiteY16" fmla="*/ 377992 h 377992"/>
              <a:gd name="connsiteX17" fmla="*/ 1039812 w 2236689"/>
              <a:gd name="connsiteY17" fmla="*/ 377992 h 377992"/>
              <a:gd name="connsiteX18" fmla="*/ 1196877 w 2236689"/>
              <a:gd name="connsiteY18" fmla="*/ 377992 h 377992"/>
              <a:gd name="connsiteX19" fmla="*/ 1260809 w 2236689"/>
              <a:gd name="connsiteY19" fmla="*/ 377992 h 377992"/>
              <a:gd name="connsiteX20" fmla="*/ 2052638 w 2236689"/>
              <a:gd name="connsiteY20" fmla="*/ 377992 h 377992"/>
              <a:gd name="connsiteX21" fmla="*/ 2052638 w 2236689"/>
              <a:gd name="connsiteY21" fmla="*/ 375682 h 377992"/>
              <a:gd name="connsiteX22" fmla="*/ 2086544 w 2236689"/>
              <a:gd name="connsiteY22" fmla="*/ 372264 h 377992"/>
              <a:gd name="connsiteX23" fmla="*/ 2236689 w 2236689"/>
              <a:gd name="connsiteY23" fmla="*/ 188042 h 377992"/>
              <a:gd name="connsiteX24" fmla="*/ 2048647 w 2236689"/>
              <a:gd name="connsiteY24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36689" h="377992">
                <a:moveTo>
                  <a:pt x="2048647" y="0"/>
                </a:moveTo>
                <a:lnTo>
                  <a:pt x="2029720" y="1908"/>
                </a:lnTo>
                <a:lnTo>
                  <a:pt x="1260809" y="1908"/>
                </a:lnTo>
                <a:lnTo>
                  <a:pt x="1219795" y="1908"/>
                </a:lnTo>
                <a:lnTo>
                  <a:pt x="1200868" y="0"/>
                </a:lnTo>
                <a:lnTo>
                  <a:pt x="1181941" y="1908"/>
                </a:lnTo>
                <a:lnTo>
                  <a:pt x="1054748" y="1908"/>
                </a:lnTo>
                <a:lnTo>
                  <a:pt x="1035821" y="0"/>
                </a:lnTo>
                <a:lnTo>
                  <a:pt x="1016894" y="1908"/>
                </a:lnTo>
                <a:lnTo>
                  <a:pt x="975880" y="1908"/>
                </a:lnTo>
                <a:lnTo>
                  <a:pt x="206969" y="1908"/>
                </a:lnTo>
                <a:lnTo>
                  <a:pt x="188042" y="0"/>
                </a:lnTo>
                <a:cubicBezTo>
                  <a:pt x="84189" y="0"/>
                  <a:pt x="0" y="84189"/>
                  <a:pt x="0" y="188042"/>
                </a:cubicBezTo>
                <a:cubicBezTo>
                  <a:pt x="0" y="278914"/>
                  <a:pt x="64457" y="354730"/>
                  <a:pt x="150145" y="372264"/>
                </a:cubicBezTo>
                <a:lnTo>
                  <a:pt x="184051" y="375682"/>
                </a:lnTo>
                <a:lnTo>
                  <a:pt x="184051" y="377992"/>
                </a:lnTo>
                <a:lnTo>
                  <a:pt x="975880" y="377992"/>
                </a:lnTo>
                <a:lnTo>
                  <a:pt x="1039812" y="377992"/>
                </a:lnTo>
                <a:lnTo>
                  <a:pt x="1196877" y="377992"/>
                </a:lnTo>
                <a:lnTo>
                  <a:pt x="1260809" y="377992"/>
                </a:lnTo>
                <a:lnTo>
                  <a:pt x="2052638" y="377992"/>
                </a:lnTo>
                <a:lnTo>
                  <a:pt x="2052638" y="375682"/>
                </a:lnTo>
                <a:lnTo>
                  <a:pt x="2086544" y="372264"/>
                </a:lnTo>
                <a:cubicBezTo>
                  <a:pt x="2172232" y="354730"/>
                  <a:pt x="2236689" y="278914"/>
                  <a:pt x="2236689" y="188042"/>
                </a:cubicBezTo>
                <a:cubicBezTo>
                  <a:pt x="2236689" y="84189"/>
                  <a:pt x="2152500" y="0"/>
                  <a:pt x="2048647" y="0"/>
                </a:cubicBez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b="1" i="1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LANGUAGES</a:t>
            </a:r>
            <a:endParaRPr lang="fr-FR" i="1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CA16254-A8DA-421E-A4AF-4EBECCF34DE4}"/>
              </a:ext>
            </a:extLst>
          </p:cNvPr>
          <p:cNvSpPr/>
          <p:nvPr/>
        </p:nvSpPr>
        <p:spPr>
          <a:xfrm>
            <a:off x="181497" y="8068330"/>
            <a:ext cx="2158902" cy="12966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68288" algn="l"/>
                <a:tab pos="4340225" algn="l"/>
              </a:tabLst>
            </a:pPr>
            <a:r>
              <a:rPr lang="fr-FR" sz="1000" b="1" i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Internet</a:t>
            </a:r>
          </a:p>
          <a:p>
            <a:pPr marL="342900" indent="-342900" fontAlgn="base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68288" algn="l"/>
                <a:tab pos="4340225" algn="l"/>
              </a:tabLst>
            </a:pPr>
            <a:r>
              <a:rPr lang="fr-FR" sz="1000" b="1" i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Reading</a:t>
            </a:r>
          </a:p>
          <a:p>
            <a:pPr marL="342900" indent="-342900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68288" algn="l"/>
                <a:tab pos="4340225" algn="l"/>
              </a:tabLst>
            </a:pPr>
            <a:r>
              <a:rPr lang="fr-FR" sz="1000" b="1" i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Trip</a:t>
            </a:r>
          </a:p>
          <a:p>
            <a:pPr marL="342900" indent="-342900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68288" algn="l"/>
                <a:tab pos="4340225" algn="l"/>
              </a:tabLst>
            </a:pPr>
            <a:r>
              <a:rPr lang="fr-FR" sz="1000" b="1" i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Sport</a:t>
            </a: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5474A46E-F533-4BE8-A159-83ED48AA3F3D}"/>
              </a:ext>
            </a:extLst>
          </p:cNvPr>
          <p:cNvSpPr/>
          <p:nvPr/>
        </p:nvSpPr>
        <p:spPr>
          <a:xfrm flipH="1">
            <a:off x="178221" y="7602820"/>
            <a:ext cx="2236689" cy="377992"/>
          </a:xfrm>
          <a:custGeom>
            <a:avLst/>
            <a:gdLst>
              <a:gd name="connsiteX0" fmla="*/ 2048647 w 2236689"/>
              <a:gd name="connsiteY0" fmla="*/ 0 h 377992"/>
              <a:gd name="connsiteX1" fmla="*/ 2029720 w 2236689"/>
              <a:gd name="connsiteY1" fmla="*/ 1908 h 377992"/>
              <a:gd name="connsiteX2" fmla="*/ 1260809 w 2236689"/>
              <a:gd name="connsiteY2" fmla="*/ 1908 h 377992"/>
              <a:gd name="connsiteX3" fmla="*/ 1219795 w 2236689"/>
              <a:gd name="connsiteY3" fmla="*/ 1908 h 377992"/>
              <a:gd name="connsiteX4" fmla="*/ 1200868 w 2236689"/>
              <a:gd name="connsiteY4" fmla="*/ 0 h 377992"/>
              <a:gd name="connsiteX5" fmla="*/ 1181941 w 2236689"/>
              <a:gd name="connsiteY5" fmla="*/ 1908 h 377992"/>
              <a:gd name="connsiteX6" fmla="*/ 1054748 w 2236689"/>
              <a:gd name="connsiteY6" fmla="*/ 1908 h 377992"/>
              <a:gd name="connsiteX7" fmla="*/ 1035821 w 2236689"/>
              <a:gd name="connsiteY7" fmla="*/ 0 h 377992"/>
              <a:gd name="connsiteX8" fmla="*/ 1016894 w 2236689"/>
              <a:gd name="connsiteY8" fmla="*/ 1908 h 377992"/>
              <a:gd name="connsiteX9" fmla="*/ 975880 w 2236689"/>
              <a:gd name="connsiteY9" fmla="*/ 1908 h 377992"/>
              <a:gd name="connsiteX10" fmla="*/ 206969 w 2236689"/>
              <a:gd name="connsiteY10" fmla="*/ 1908 h 377992"/>
              <a:gd name="connsiteX11" fmla="*/ 188042 w 2236689"/>
              <a:gd name="connsiteY11" fmla="*/ 0 h 377992"/>
              <a:gd name="connsiteX12" fmla="*/ 0 w 2236689"/>
              <a:gd name="connsiteY12" fmla="*/ 188042 h 377992"/>
              <a:gd name="connsiteX13" fmla="*/ 150145 w 2236689"/>
              <a:gd name="connsiteY13" fmla="*/ 372264 h 377992"/>
              <a:gd name="connsiteX14" fmla="*/ 184051 w 2236689"/>
              <a:gd name="connsiteY14" fmla="*/ 375682 h 377992"/>
              <a:gd name="connsiteX15" fmla="*/ 184051 w 2236689"/>
              <a:gd name="connsiteY15" fmla="*/ 377992 h 377992"/>
              <a:gd name="connsiteX16" fmla="*/ 975880 w 2236689"/>
              <a:gd name="connsiteY16" fmla="*/ 377992 h 377992"/>
              <a:gd name="connsiteX17" fmla="*/ 1039812 w 2236689"/>
              <a:gd name="connsiteY17" fmla="*/ 377992 h 377992"/>
              <a:gd name="connsiteX18" fmla="*/ 1196877 w 2236689"/>
              <a:gd name="connsiteY18" fmla="*/ 377992 h 377992"/>
              <a:gd name="connsiteX19" fmla="*/ 1260809 w 2236689"/>
              <a:gd name="connsiteY19" fmla="*/ 377992 h 377992"/>
              <a:gd name="connsiteX20" fmla="*/ 2052638 w 2236689"/>
              <a:gd name="connsiteY20" fmla="*/ 377992 h 377992"/>
              <a:gd name="connsiteX21" fmla="*/ 2052638 w 2236689"/>
              <a:gd name="connsiteY21" fmla="*/ 375682 h 377992"/>
              <a:gd name="connsiteX22" fmla="*/ 2086544 w 2236689"/>
              <a:gd name="connsiteY22" fmla="*/ 372264 h 377992"/>
              <a:gd name="connsiteX23" fmla="*/ 2236689 w 2236689"/>
              <a:gd name="connsiteY23" fmla="*/ 188042 h 377992"/>
              <a:gd name="connsiteX24" fmla="*/ 2048647 w 2236689"/>
              <a:gd name="connsiteY24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36689" h="377992">
                <a:moveTo>
                  <a:pt x="2048647" y="0"/>
                </a:moveTo>
                <a:lnTo>
                  <a:pt x="2029720" y="1908"/>
                </a:lnTo>
                <a:lnTo>
                  <a:pt x="1260809" y="1908"/>
                </a:lnTo>
                <a:lnTo>
                  <a:pt x="1219795" y="1908"/>
                </a:lnTo>
                <a:lnTo>
                  <a:pt x="1200868" y="0"/>
                </a:lnTo>
                <a:lnTo>
                  <a:pt x="1181941" y="1908"/>
                </a:lnTo>
                <a:lnTo>
                  <a:pt x="1054748" y="1908"/>
                </a:lnTo>
                <a:lnTo>
                  <a:pt x="1035821" y="0"/>
                </a:lnTo>
                <a:lnTo>
                  <a:pt x="1016894" y="1908"/>
                </a:lnTo>
                <a:lnTo>
                  <a:pt x="975880" y="1908"/>
                </a:lnTo>
                <a:lnTo>
                  <a:pt x="206969" y="1908"/>
                </a:lnTo>
                <a:lnTo>
                  <a:pt x="188042" y="0"/>
                </a:lnTo>
                <a:cubicBezTo>
                  <a:pt x="84189" y="0"/>
                  <a:pt x="0" y="84189"/>
                  <a:pt x="0" y="188042"/>
                </a:cubicBezTo>
                <a:cubicBezTo>
                  <a:pt x="0" y="278914"/>
                  <a:pt x="64457" y="354730"/>
                  <a:pt x="150145" y="372264"/>
                </a:cubicBezTo>
                <a:lnTo>
                  <a:pt x="184051" y="375682"/>
                </a:lnTo>
                <a:lnTo>
                  <a:pt x="184051" y="377992"/>
                </a:lnTo>
                <a:lnTo>
                  <a:pt x="975880" y="377992"/>
                </a:lnTo>
                <a:lnTo>
                  <a:pt x="1039812" y="377992"/>
                </a:lnTo>
                <a:lnTo>
                  <a:pt x="1196877" y="377992"/>
                </a:lnTo>
                <a:lnTo>
                  <a:pt x="1260809" y="377992"/>
                </a:lnTo>
                <a:lnTo>
                  <a:pt x="2052638" y="377992"/>
                </a:lnTo>
                <a:lnTo>
                  <a:pt x="2052638" y="375682"/>
                </a:lnTo>
                <a:lnTo>
                  <a:pt x="2086544" y="372264"/>
                </a:lnTo>
                <a:cubicBezTo>
                  <a:pt x="2172232" y="354730"/>
                  <a:pt x="2236689" y="278914"/>
                  <a:pt x="2236689" y="188042"/>
                </a:cubicBezTo>
                <a:cubicBezTo>
                  <a:pt x="2236689" y="84189"/>
                  <a:pt x="2152500" y="0"/>
                  <a:pt x="2048647" y="0"/>
                </a:cubicBez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800" b="1" i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HOBBIES</a:t>
            </a:r>
            <a:endParaRPr lang="fr-FR" sz="1100" i="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DC8A106-B5B7-4F27-A6AE-7B112EC27EDD}"/>
              </a:ext>
            </a:extLst>
          </p:cNvPr>
          <p:cNvSpPr/>
          <p:nvPr/>
        </p:nvSpPr>
        <p:spPr>
          <a:xfrm flipH="1">
            <a:off x="194388" y="2395320"/>
            <a:ext cx="2236689" cy="377992"/>
          </a:xfrm>
          <a:custGeom>
            <a:avLst/>
            <a:gdLst>
              <a:gd name="connsiteX0" fmla="*/ 2048647 w 2236689"/>
              <a:gd name="connsiteY0" fmla="*/ 0 h 377992"/>
              <a:gd name="connsiteX1" fmla="*/ 2029720 w 2236689"/>
              <a:gd name="connsiteY1" fmla="*/ 1908 h 377992"/>
              <a:gd name="connsiteX2" fmla="*/ 1260809 w 2236689"/>
              <a:gd name="connsiteY2" fmla="*/ 1908 h 377992"/>
              <a:gd name="connsiteX3" fmla="*/ 1219795 w 2236689"/>
              <a:gd name="connsiteY3" fmla="*/ 1908 h 377992"/>
              <a:gd name="connsiteX4" fmla="*/ 1200868 w 2236689"/>
              <a:gd name="connsiteY4" fmla="*/ 0 h 377992"/>
              <a:gd name="connsiteX5" fmla="*/ 1181941 w 2236689"/>
              <a:gd name="connsiteY5" fmla="*/ 1908 h 377992"/>
              <a:gd name="connsiteX6" fmla="*/ 1054748 w 2236689"/>
              <a:gd name="connsiteY6" fmla="*/ 1908 h 377992"/>
              <a:gd name="connsiteX7" fmla="*/ 1035821 w 2236689"/>
              <a:gd name="connsiteY7" fmla="*/ 0 h 377992"/>
              <a:gd name="connsiteX8" fmla="*/ 1016894 w 2236689"/>
              <a:gd name="connsiteY8" fmla="*/ 1908 h 377992"/>
              <a:gd name="connsiteX9" fmla="*/ 975880 w 2236689"/>
              <a:gd name="connsiteY9" fmla="*/ 1908 h 377992"/>
              <a:gd name="connsiteX10" fmla="*/ 206969 w 2236689"/>
              <a:gd name="connsiteY10" fmla="*/ 1908 h 377992"/>
              <a:gd name="connsiteX11" fmla="*/ 188042 w 2236689"/>
              <a:gd name="connsiteY11" fmla="*/ 0 h 377992"/>
              <a:gd name="connsiteX12" fmla="*/ 0 w 2236689"/>
              <a:gd name="connsiteY12" fmla="*/ 188042 h 377992"/>
              <a:gd name="connsiteX13" fmla="*/ 150145 w 2236689"/>
              <a:gd name="connsiteY13" fmla="*/ 372264 h 377992"/>
              <a:gd name="connsiteX14" fmla="*/ 184051 w 2236689"/>
              <a:gd name="connsiteY14" fmla="*/ 375682 h 377992"/>
              <a:gd name="connsiteX15" fmla="*/ 184051 w 2236689"/>
              <a:gd name="connsiteY15" fmla="*/ 377992 h 377992"/>
              <a:gd name="connsiteX16" fmla="*/ 975880 w 2236689"/>
              <a:gd name="connsiteY16" fmla="*/ 377992 h 377992"/>
              <a:gd name="connsiteX17" fmla="*/ 1039812 w 2236689"/>
              <a:gd name="connsiteY17" fmla="*/ 377992 h 377992"/>
              <a:gd name="connsiteX18" fmla="*/ 1196877 w 2236689"/>
              <a:gd name="connsiteY18" fmla="*/ 377992 h 377992"/>
              <a:gd name="connsiteX19" fmla="*/ 1260809 w 2236689"/>
              <a:gd name="connsiteY19" fmla="*/ 377992 h 377992"/>
              <a:gd name="connsiteX20" fmla="*/ 2052638 w 2236689"/>
              <a:gd name="connsiteY20" fmla="*/ 377992 h 377992"/>
              <a:gd name="connsiteX21" fmla="*/ 2052638 w 2236689"/>
              <a:gd name="connsiteY21" fmla="*/ 375682 h 377992"/>
              <a:gd name="connsiteX22" fmla="*/ 2086544 w 2236689"/>
              <a:gd name="connsiteY22" fmla="*/ 372264 h 377992"/>
              <a:gd name="connsiteX23" fmla="*/ 2236689 w 2236689"/>
              <a:gd name="connsiteY23" fmla="*/ 188042 h 377992"/>
              <a:gd name="connsiteX24" fmla="*/ 2048647 w 2236689"/>
              <a:gd name="connsiteY24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36689" h="377992">
                <a:moveTo>
                  <a:pt x="2048647" y="0"/>
                </a:moveTo>
                <a:lnTo>
                  <a:pt x="2029720" y="1908"/>
                </a:lnTo>
                <a:lnTo>
                  <a:pt x="1260809" y="1908"/>
                </a:lnTo>
                <a:lnTo>
                  <a:pt x="1219795" y="1908"/>
                </a:lnTo>
                <a:lnTo>
                  <a:pt x="1200868" y="0"/>
                </a:lnTo>
                <a:lnTo>
                  <a:pt x="1181941" y="1908"/>
                </a:lnTo>
                <a:lnTo>
                  <a:pt x="1054748" y="1908"/>
                </a:lnTo>
                <a:lnTo>
                  <a:pt x="1035821" y="0"/>
                </a:lnTo>
                <a:lnTo>
                  <a:pt x="1016894" y="1908"/>
                </a:lnTo>
                <a:lnTo>
                  <a:pt x="975880" y="1908"/>
                </a:lnTo>
                <a:lnTo>
                  <a:pt x="206969" y="1908"/>
                </a:lnTo>
                <a:lnTo>
                  <a:pt x="188042" y="0"/>
                </a:lnTo>
                <a:cubicBezTo>
                  <a:pt x="84189" y="0"/>
                  <a:pt x="0" y="84189"/>
                  <a:pt x="0" y="188042"/>
                </a:cubicBezTo>
                <a:cubicBezTo>
                  <a:pt x="0" y="278914"/>
                  <a:pt x="64457" y="354730"/>
                  <a:pt x="150145" y="372264"/>
                </a:cubicBezTo>
                <a:lnTo>
                  <a:pt x="184051" y="375682"/>
                </a:lnTo>
                <a:lnTo>
                  <a:pt x="184051" y="377992"/>
                </a:lnTo>
                <a:lnTo>
                  <a:pt x="975880" y="377992"/>
                </a:lnTo>
                <a:lnTo>
                  <a:pt x="1039812" y="377992"/>
                </a:lnTo>
                <a:lnTo>
                  <a:pt x="1196877" y="377992"/>
                </a:lnTo>
                <a:lnTo>
                  <a:pt x="1260809" y="377992"/>
                </a:lnTo>
                <a:lnTo>
                  <a:pt x="2052638" y="377992"/>
                </a:lnTo>
                <a:lnTo>
                  <a:pt x="2052638" y="375682"/>
                </a:lnTo>
                <a:lnTo>
                  <a:pt x="2086544" y="372264"/>
                </a:lnTo>
                <a:cubicBezTo>
                  <a:pt x="2172232" y="354730"/>
                  <a:pt x="2236689" y="278914"/>
                  <a:pt x="2236689" y="188042"/>
                </a:cubicBezTo>
                <a:cubicBezTo>
                  <a:pt x="2236689" y="84189"/>
                  <a:pt x="2152500" y="0"/>
                  <a:pt x="2048647" y="0"/>
                </a:cubicBez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 SKILLS</a:t>
            </a:r>
            <a:endParaRPr lang="fr-FR" sz="105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3F4508-5180-4200-AAE2-CDB18597FD7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0365" b="10365"/>
          <a:stretch/>
        </p:blipFill>
        <p:spPr>
          <a:xfrm>
            <a:off x="115548" y="158878"/>
            <a:ext cx="1374147" cy="1374147"/>
          </a:xfrm>
          <a:prstGeom prst="ellipse">
            <a:avLst/>
          </a:prstGeom>
          <a:ln w="25400">
            <a:solidFill>
              <a:srgbClr val="F3F3F3"/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4FBC359-92FD-40FE-B069-C73E875A5C3D}"/>
              </a:ext>
            </a:extLst>
          </p:cNvPr>
          <p:cNvSpPr/>
          <p:nvPr/>
        </p:nvSpPr>
        <p:spPr>
          <a:xfrm>
            <a:off x="-7401" y="10517431"/>
            <a:ext cx="7578462" cy="216927"/>
          </a:xfrm>
          <a:prstGeom prst="rect">
            <a:avLst/>
          </a:prstGeom>
          <a:solidFill>
            <a:srgbClr val="5C5C5C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i="1" dirty="0"/>
          </a:p>
        </p:txBody>
      </p:sp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id="{E8F500E5-157F-4A73-9EAE-5CAFCA6D55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3505369"/>
              </p:ext>
            </p:extLst>
          </p:nvPr>
        </p:nvGraphicFramePr>
        <p:xfrm>
          <a:off x="2684601" y="9222507"/>
          <a:ext cx="1257506" cy="1121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9" name="Rectangle 48">
            <a:extLst>
              <a:ext uri="{FF2B5EF4-FFF2-40B4-BE49-F238E27FC236}">
                <a16:creationId xmlns:a16="http://schemas.microsoft.com/office/drawing/2014/main" id="{B81DDB9A-C069-4DF7-AE1D-57202657AD8C}"/>
              </a:ext>
            </a:extLst>
          </p:cNvPr>
          <p:cNvSpPr/>
          <p:nvPr/>
        </p:nvSpPr>
        <p:spPr>
          <a:xfrm>
            <a:off x="3067339" y="9618729"/>
            <a:ext cx="538133" cy="298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</a:t>
            </a:r>
            <a:r>
              <a:rPr lang="fr-FR" sz="1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5%</a:t>
            </a:r>
            <a:endParaRPr lang="fr-FR" sz="2800" i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584B718-1511-44DB-BCB2-12C594FAEAB5}"/>
              </a:ext>
            </a:extLst>
          </p:cNvPr>
          <p:cNvSpPr/>
          <p:nvPr/>
        </p:nvSpPr>
        <p:spPr>
          <a:xfrm rot="10800000" flipV="1">
            <a:off x="3133305" y="10270961"/>
            <a:ext cx="36009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Word</a:t>
            </a:r>
            <a:endParaRPr lang="fr-FR" sz="3200" i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1" name="Chart 50">
            <a:extLst>
              <a:ext uri="{FF2B5EF4-FFF2-40B4-BE49-F238E27FC236}">
                <a16:creationId xmlns:a16="http://schemas.microsoft.com/office/drawing/2014/main" id="{14DC6707-2E6D-4B8F-863D-C42B48F626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5070838"/>
              </p:ext>
            </p:extLst>
          </p:nvPr>
        </p:nvGraphicFramePr>
        <p:xfrm>
          <a:off x="3896396" y="9223416"/>
          <a:ext cx="1257506" cy="1121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2" name="Rectangle 51">
            <a:extLst>
              <a:ext uri="{FF2B5EF4-FFF2-40B4-BE49-F238E27FC236}">
                <a16:creationId xmlns:a16="http://schemas.microsoft.com/office/drawing/2014/main" id="{7F0ADA3A-A7B6-49FD-847D-97CD2812BA27}"/>
              </a:ext>
            </a:extLst>
          </p:cNvPr>
          <p:cNvSpPr/>
          <p:nvPr/>
        </p:nvSpPr>
        <p:spPr>
          <a:xfrm>
            <a:off x="4279134" y="9619638"/>
            <a:ext cx="538133" cy="298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50%</a:t>
            </a:r>
            <a:endParaRPr lang="fr-FR" sz="2800" i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49AE291-6500-4D58-BC95-D605FE5B7385}"/>
              </a:ext>
            </a:extLst>
          </p:cNvPr>
          <p:cNvSpPr/>
          <p:nvPr/>
        </p:nvSpPr>
        <p:spPr>
          <a:xfrm rot="10800000" flipV="1">
            <a:off x="4361451" y="10271870"/>
            <a:ext cx="327397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Excel</a:t>
            </a:r>
            <a:endParaRPr lang="fr-FR" sz="3200" i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4" name="Chart 53">
            <a:extLst>
              <a:ext uri="{FF2B5EF4-FFF2-40B4-BE49-F238E27FC236}">
                <a16:creationId xmlns:a16="http://schemas.microsoft.com/office/drawing/2014/main" id="{2548C466-7D58-4C1B-A666-93E32ABAFF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2773868"/>
              </p:ext>
            </p:extLst>
          </p:nvPr>
        </p:nvGraphicFramePr>
        <p:xfrm>
          <a:off x="5071885" y="9222507"/>
          <a:ext cx="1257506" cy="1121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0" name="Rectangle 59">
            <a:extLst>
              <a:ext uri="{FF2B5EF4-FFF2-40B4-BE49-F238E27FC236}">
                <a16:creationId xmlns:a16="http://schemas.microsoft.com/office/drawing/2014/main" id="{2A848F55-BFAE-4D4C-9579-106A1B602286}"/>
              </a:ext>
            </a:extLst>
          </p:cNvPr>
          <p:cNvSpPr/>
          <p:nvPr/>
        </p:nvSpPr>
        <p:spPr>
          <a:xfrm>
            <a:off x="5454623" y="9618729"/>
            <a:ext cx="538133" cy="298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95%</a:t>
            </a:r>
            <a:endParaRPr lang="fr-FR" sz="2800" i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4CF8032-7EC7-4132-AC46-B8D3DF63C343}"/>
              </a:ext>
            </a:extLst>
          </p:cNvPr>
          <p:cNvSpPr/>
          <p:nvPr/>
        </p:nvSpPr>
        <p:spPr>
          <a:xfrm rot="10800000" flipV="1">
            <a:off x="5325152" y="10270961"/>
            <a:ext cx="750975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PowerPoint</a:t>
            </a:r>
            <a:endParaRPr lang="fr-FR" sz="3200" i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76" name="Chart 75">
            <a:extLst>
              <a:ext uri="{FF2B5EF4-FFF2-40B4-BE49-F238E27FC236}">
                <a16:creationId xmlns:a16="http://schemas.microsoft.com/office/drawing/2014/main" id="{3298D6A0-85A0-4163-9094-E3E4413103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2125080"/>
              </p:ext>
            </p:extLst>
          </p:nvPr>
        </p:nvGraphicFramePr>
        <p:xfrm>
          <a:off x="6243009" y="9223416"/>
          <a:ext cx="1257506" cy="1121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8" name="Rectangle 77">
            <a:extLst>
              <a:ext uri="{FF2B5EF4-FFF2-40B4-BE49-F238E27FC236}">
                <a16:creationId xmlns:a16="http://schemas.microsoft.com/office/drawing/2014/main" id="{267F73DE-EDE4-4C1E-9AF1-8AB40CDD03DC}"/>
              </a:ext>
            </a:extLst>
          </p:cNvPr>
          <p:cNvSpPr/>
          <p:nvPr/>
        </p:nvSpPr>
        <p:spPr>
          <a:xfrm>
            <a:off x="6625747" y="9619638"/>
            <a:ext cx="538133" cy="298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45%</a:t>
            </a:r>
            <a:endParaRPr lang="fr-FR" sz="2800" i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F1E1E84-64A3-4E19-B409-7C4D1512939C}"/>
              </a:ext>
            </a:extLst>
          </p:cNvPr>
          <p:cNvSpPr/>
          <p:nvPr/>
        </p:nvSpPr>
        <p:spPr>
          <a:xfrm rot="10800000" flipV="1">
            <a:off x="6658435" y="10271870"/>
            <a:ext cx="426655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Access</a:t>
            </a:r>
            <a:endParaRPr lang="fr-FR" sz="3200" i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E1F5D37-CE31-453E-9736-BB1E04406DE5}"/>
              </a:ext>
            </a:extLst>
          </p:cNvPr>
          <p:cNvSpPr/>
          <p:nvPr/>
        </p:nvSpPr>
        <p:spPr>
          <a:xfrm>
            <a:off x="5160760" y="469161"/>
            <a:ext cx="294864" cy="294864"/>
          </a:xfrm>
          <a:prstGeom prst="ellipse">
            <a:avLst/>
          </a:prstGeom>
          <a:solidFill>
            <a:srgbClr val="5C5C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i="1" dirty="0">
              <a:solidFill>
                <a:schemeClr val="bg1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5F05AE63-7BD0-482A-AD81-417690816E89}"/>
              </a:ext>
            </a:extLst>
          </p:cNvPr>
          <p:cNvSpPr/>
          <p:nvPr/>
        </p:nvSpPr>
        <p:spPr>
          <a:xfrm>
            <a:off x="5162623" y="854399"/>
            <a:ext cx="294864" cy="294864"/>
          </a:xfrm>
          <a:prstGeom prst="ellipse">
            <a:avLst/>
          </a:prstGeom>
          <a:solidFill>
            <a:srgbClr val="5C5C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i="1" dirty="0">
              <a:solidFill>
                <a:schemeClr val="bg1"/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051E7B9-A758-420E-8D3A-493A4BED0C0B}"/>
              </a:ext>
            </a:extLst>
          </p:cNvPr>
          <p:cNvSpPr/>
          <p:nvPr/>
        </p:nvSpPr>
        <p:spPr>
          <a:xfrm>
            <a:off x="5160766" y="1186042"/>
            <a:ext cx="294864" cy="294864"/>
          </a:xfrm>
          <a:prstGeom prst="ellipse">
            <a:avLst/>
          </a:prstGeom>
          <a:solidFill>
            <a:srgbClr val="5C5C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i="1" dirty="0">
              <a:solidFill>
                <a:schemeClr val="bg1"/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2E503A7A-7187-44D9-81F6-B805DC26921E}"/>
              </a:ext>
            </a:extLst>
          </p:cNvPr>
          <p:cNvPicPr/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219752" y="514130"/>
            <a:ext cx="180000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209E8E3C-1CB5-414F-8614-87193A7EF275}"/>
              </a:ext>
            </a:extLst>
          </p:cNvPr>
          <p:cNvPicPr/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218747" y="914005"/>
            <a:ext cx="180512" cy="180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D10D0199-E3E4-46CA-BC94-CCE9BE1F3C0E}"/>
              </a:ext>
            </a:extLst>
          </p:cNvPr>
          <p:cNvPicPr/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215368" y="1236189"/>
            <a:ext cx="190868" cy="190868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id="{E5FD47EA-F050-41A5-A669-27E61ABCFE60}"/>
              </a:ext>
            </a:extLst>
          </p:cNvPr>
          <p:cNvSpPr/>
          <p:nvPr/>
        </p:nvSpPr>
        <p:spPr>
          <a:xfrm>
            <a:off x="5452074" y="72229"/>
            <a:ext cx="2194341" cy="7347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2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22Years </a:t>
            </a:r>
            <a:r>
              <a:rPr lang="fr-FR" sz="1200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old</a:t>
            </a:r>
            <a:endParaRPr lang="fr-FR" sz="1200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100" i="1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1000" b="1" i="1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200" b="1" i="1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MAAZIZ</a:t>
            </a:r>
            <a:r>
              <a:rPr lang="fr-FR" sz="1200" i="1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200" b="1" i="1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MAROC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2CFA6580-C5D1-4052-A5D4-6BFE19304479}"/>
              </a:ext>
            </a:extLst>
          </p:cNvPr>
          <p:cNvSpPr/>
          <p:nvPr/>
        </p:nvSpPr>
        <p:spPr>
          <a:xfrm>
            <a:off x="5164480" y="109610"/>
            <a:ext cx="294864" cy="294864"/>
          </a:xfrm>
          <a:prstGeom prst="ellipse">
            <a:avLst/>
          </a:prstGeom>
          <a:solidFill>
            <a:srgbClr val="5C5C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i="1" dirty="0">
              <a:solidFill>
                <a:schemeClr val="bg1"/>
              </a:solidFill>
            </a:endParaRP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8213312E-204C-4410-8DB1-7393431F8CB4}"/>
              </a:ext>
            </a:extLst>
          </p:cNvPr>
          <p:cNvPicPr/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218277" y="161519"/>
            <a:ext cx="180000" cy="1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D51AD762-07D9-4795-B08D-F4B0CE199F98}"/>
              </a:ext>
            </a:extLst>
          </p:cNvPr>
          <p:cNvSpPr/>
          <p:nvPr/>
        </p:nvSpPr>
        <p:spPr>
          <a:xfrm>
            <a:off x="5516322" y="916202"/>
            <a:ext cx="1974398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2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06-00-00-00-00 </a:t>
            </a:r>
          </a:p>
          <a:p>
            <a:endParaRPr lang="en-US" sz="100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600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300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Bahla.works@gmail.com</a:t>
            </a:r>
            <a:endParaRPr lang="fr-FR" sz="1200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7BA24C0B-F7DF-4AAA-8A3C-2B3CCE3258FE}"/>
              </a:ext>
            </a:extLst>
          </p:cNvPr>
          <p:cNvSpPr/>
          <p:nvPr/>
        </p:nvSpPr>
        <p:spPr>
          <a:xfrm>
            <a:off x="5165301" y="1514173"/>
            <a:ext cx="294864" cy="294864"/>
          </a:xfrm>
          <a:prstGeom prst="ellipse">
            <a:avLst/>
          </a:prstGeom>
          <a:solidFill>
            <a:srgbClr val="5C5C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i="1" dirty="0">
              <a:solidFill>
                <a:schemeClr val="bg1"/>
              </a:solidFill>
            </a:endParaRP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D0918F83-2A7B-4294-BBCA-A74F8F704F79}"/>
              </a:ext>
            </a:extLst>
          </p:cNvPr>
          <p:cNvPicPr/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215368" y="1564320"/>
            <a:ext cx="190868" cy="190868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Rectangle 68">
            <a:extLst>
              <a:ext uri="{FF2B5EF4-FFF2-40B4-BE49-F238E27FC236}">
                <a16:creationId xmlns:a16="http://schemas.microsoft.com/office/drawing/2014/main" id="{B3E8A68D-AADD-45BA-9C38-FD1AF71A88C5}"/>
              </a:ext>
            </a:extLst>
          </p:cNvPr>
          <p:cNvSpPr/>
          <p:nvPr/>
        </p:nvSpPr>
        <p:spPr>
          <a:xfrm>
            <a:off x="5498305" y="1544971"/>
            <a:ext cx="1974398" cy="20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 lang="en-US" sz="100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www.bestfreecv.Com</a:t>
            </a:r>
            <a:endParaRPr lang="fr-FR" sz="1200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0E042864-C640-4124-9A89-531B6E87CE51}"/>
              </a:ext>
            </a:extLst>
          </p:cNvPr>
          <p:cNvSpPr/>
          <p:nvPr/>
        </p:nvSpPr>
        <p:spPr>
          <a:xfrm>
            <a:off x="2659706" y="2770334"/>
            <a:ext cx="4820920" cy="328017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180975" indent="-180975">
              <a:buFont typeface="Wingdings" panose="05000000000000000000" pitchFamily="2" charset="2"/>
              <a:buChar char="§"/>
            </a:pPr>
            <a:r>
              <a:rPr lang="en-US" sz="1100" b="1" i="1" dirty="0">
                <a:solidFill>
                  <a:srgbClr val="44444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1000" i="1" dirty="0">
              <a:solidFill>
                <a:srgbClr val="44444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80975"/>
            <a:r>
              <a:rPr lang="en-US" sz="1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0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80975"/>
            <a:endParaRPr lang="fr-FR" sz="11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en-US" sz="1100" b="1" i="1" dirty="0">
                <a:solidFill>
                  <a:srgbClr val="44444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1000" i="1" dirty="0">
              <a:solidFill>
                <a:srgbClr val="44444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80975"/>
            <a:r>
              <a:rPr lang="en-US" sz="1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0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80975"/>
            <a:endParaRPr lang="fr-FR" sz="11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en-US" sz="1100" b="1" i="1" dirty="0">
                <a:solidFill>
                  <a:srgbClr val="44444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1000" i="1" dirty="0">
              <a:solidFill>
                <a:srgbClr val="44444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80975"/>
            <a:r>
              <a:rPr lang="en-US" sz="1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0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DA2AB73E-0339-441B-B1FE-BC61EC7273E5}"/>
              </a:ext>
            </a:extLst>
          </p:cNvPr>
          <p:cNvSpPr/>
          <p:nvPr/>
        </p:nvSpPr>
        <p:spPr>
          <a:xfrm>
            <a:off x="2646471" y="6530708"/>
            <a:ext cx="4924589" cy="231077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180975" indent="-180975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80975" algn="l"/>
              </a:tabLst>
            </a:pPr>
            <a:r>
              <a:rPr lang="en-US" sz="1100" b="1" i="1" dirty="0">
                <a:solidFill>
                  <a:srgbClr val="44444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100" b="1" i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  <a:endParaRPr lang="en-US" sz="1100" b="1" i="1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solidFill>
                  <a:srgbClr val="8080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80975"/>
            <a:r>
              <a:rPr lang="en-US" sz="1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0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100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 fontAlgn="base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1100" b="1" i="1" dirty="0">
                <a:solidFill>
                  <a:srgbClr val="44444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</a:p>
          <a:p>
            <a:r>
              <a:rPr lang="en-US" sz="1100" i="1" dirty="0">
                <a:solidFill>
                  <a:srgbClr val="8080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80975"/>
            <a:r>
              <a:rPr lang="en-US" sz="1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0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0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52B3C76F-8CE8-42E2-B7A3-024E54482CF8}"/>
              </a:ext>
            </a:extLst>
          </p:cNvPr>
          <p:cNvSpPr>
            <a:spLocks/>
          </p:cNvSpPr>
          <p:nvPr/>
        </p:nvSpPr>
        <p:spPr>
          <a:xfrm>
            <a:off x="127921" y="2831099"/>
            <a:ext cx="2372087" cy="258825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1050" i="1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1050" i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1</a:t>
            </a:r>
            <a:endParaRPr lang="fr-FR" sz="105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1050" i="1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1050" i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</a:t>
            </a:r>
            <a:endParaRPr lang="fr-FR" sz="105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1050" i="1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1050" i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3</a:t>
            </a:r>
            <a:endParaRPr lang="fr-FR" sz="105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1050" i="1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1050" i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4</a:t>
            </a:r>
            <a:endParaRPr lang="fr-FR" sz="105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1050" i="1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1050" i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5</a:t>
            </a:r>
            <a:endParaRPr lang="fr-FR" sz="105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1050" i="1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1050" i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6</a:t>
            </a:r>
            <a:endParaRPr lang="fr-FR" sz="105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1050" i="1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1050" i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7</a:t>
            </a:r>
            <a:endParaRPr lang="fr-FR" sz="105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1050" i="1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1050" i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8</a:t>
            </a:r>
            <a:endParaRPr lang="fr-FR" sz="105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1050" i="1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1050" i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9</a:t>
            </a:r>
            <a:endParaRPr lang="fr-FR" sz="105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49E332FC-1034-471B-B52B-B5EE1DDD1242}"/>
              </a:ext>
            </a:extLst>
          </p:cNvPr>
          <p:cNvSpPr/>
          <p:nvPr/>
        </p:nvSpPr>
        <p:spPr>
          <a:xfrm>
            <a:off x="218610" y="6038950"/>
            <a:ext cx="2237710" cy="214699"/>
          </a:xfrm>
          <a:prstGeom prst="roundRect">
            <a:avLst/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i="1"/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C626FD90-40C8-447E-A818-37321F87C128}"/>
              </a:ext>
            </a:extLst>
          </p:cNvPr>
          <p:cNvSpPr/>
          <p:nvPr/>
        </p:nvSpPr>
        <p:spPr>
          <a:xfrm>
            <a:off x="217149" y="6040981"/>
            <a:ext cx="2139396" cy="214699"/>
          </a:xfrm>
          <a:prstGeom prst="roundRect">
            <a:avLst/>
          </a:prstGeom>
          <a:solidFill>
            <a:srgbClr val="FFFFFF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i="1" dirty="0">
                <a:solidFill>
                  <a:srgbClr val="38464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ENGLISH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B0D4219C-B64C-4DD8-B222-5964B1FE3F59}"/>
              </a:ext>
            </a:extLst>
          </p:cNvPr>
          <p:cNvSpPr/>
          <p:nvPr/>
        </p:nvSpPr>
        <p:spPr>
          <a:xfrm>
            <a:off x="214325" y="6406049"/>
            <a:ext cx="2237710" cy="214699"/>
          </a:xfrm>
          <a:prstGeom prst="roundRect">
            <a:avLst/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i="1"/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5C229449-D589-4806-869B-A6C9B863F9AC}"/>
              </a:ext>
            </a:extLst>
          </p:cNvPr>
          <p:cNvSpPr/>
          <p:nvPr/>
        </p:nvSpPr>
        <p:spPr>
          <a:xfrm>
            <a:off x="212864" y="6408080"/>
            <a:ext cx="1870216" cy="214699"/>
          </a:xfrm>
          <a:prstGeom prst="roundRect">
            <a:avLst/>
          </a:prstGeom>
          <a:solidFill>
            <a:srgbClr val="FFFFFF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i="1" dirty="0">
                <a:solidFill>
                  <a:srgbClr val="38464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SPANISH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960D017F-6979-494E-8053-3B085E0E7A04}"/>
              </a:ext>
            </a:extLst>
          </p:cNvPr>
          <p:cNvSpPr/>
          <p:nvPr/>
        </p:nvSpPr>
        <p:spPr>
          <a:xfrm>
            <a:off x="214325" y="6741107"/>
            <a:ext cx="2237710" cy="214699"/>
          </a:xfrm>
          <a:prstGeom prst="roundRect">
            <a:avLst/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i="1"/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11FE1544-3E28-4AB3-AA85-587D41D77FCB}"/>
              </a:ext>
            </a:extLst>
          </p:cNvPr>
          <p:cNvSpPr/>
          <p:nvPr/>
        </p:nvSpPr>
        <p:spPr>
          <a:xfrm>
            <a:off x="212864" y="6743138"/>
            <a:ext cx="1494196" cy="214699"/>
          </a:xfrm>
          <a:prstGeom prst="roundRect">
            <a:avLst/>
          </a:prstGeom>
          <a:solidFill>
            <a:srgbClr val="FFFFFF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i="1" dirty="0">
                <a:solidFill>
                  <a:srgbClr val="38464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GERMAN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01CF3ED4-99EA-492E-9F24-4C7FD7396080}"/>
              </a:ext>
            </a:extLst>
          </p:cNvPr>
          <p:cNvSpPr/>
          <p:nvPr/>
        </p:nvSpPr>
        <p:spPr>
          <a:xfrm>
            <a:off x="208252" y="7103457"/>
            <a:ext cx="2237710" cy="214699"/>
          </a:xfrm>
          <a:prstGeom prst="roundRect">
            <a:avLst/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i="1"/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BB3B2209-FD3C-41E6-AFFC-A7E648E5DC0F}"/>
              </a:ext>
            </a:extLst>
          </p:cNvPr>
          <p:cNvSpPr/>
          <p:nvPr/>
        </p:nvSpPr>
        <p:spPr>
          <a:xfrm>
            <a:off x="206793" y="7105488"/>
            <a:ext cx="930233" cy="214699"/>
          </a:xfrm>
          <a:prstGeom prst="roundRect">
            <a:avLst/>
          </a:prstGeom>
          <a:solidFill>
            <a:srgbClr val="FFFFFF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i="1" dirty="0">
                <a:solidFill>
                  <a:srgbClr val="38464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RUSSIAN</a:t>
            </a:r>
          </a:p>
        </p:txBody>
      </p:sp>
    </p:spTree>
    <p:extLst>
      <p:ext uri="{BB962C8B-B14F-4D97-AF65-F5344CB8AC3E}">
        <p14:creationId xmlns:p14="http://schemas.microsoft.com/office/powerpoint/2010/main" val="26183134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323</Words>
  <Application>Microsoft Office PowerPoint</Application>
  <PresentationFormat>Custom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Symbol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58</cp:revision>
  <dcterms:created xsi:type="dcterms:W3CDTF">2015-07-03T12:55:42Z</dcterms:created>
  <dcterms:modified xsi:type="dcterms:W3CDTF">2020-06-08T11:08:38Z</dcterms:modified>
  <cp:category>جميع الحقوق محفوظة لموقع  www.bestfreecv.com</cp:category>
</cp:coreProperties>
</file>