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2" r:id="rId2"/>
  </p:sldIdLst>
  <p:sldSz cx="6858000" cy="9144000" type="letter"/>
  <p:notesSz cx="6858000" cy="9144000"/>
  <p:defaultTextStyle>
    <a:defPPr>
      <a:defRPr lang="fr-FR"/>
    </a:defPPr>
    <a:lvl1pPr marL="0" algn="l" defTabSz="400804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04" algn="l" defTabSz="400804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08" algn="l" defTabSz="400804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12" algn="l" defTabSz="400804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216" algn="l" defTabSz="400804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020" algn="l" defTabSz="400804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824" algn="l" defTabSz="400804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628" algn="l" defTabSz="400804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431" algn="l" defTabSz="400804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7E27"/>
    <a:srgbClr val="09182D"/>
    <a:srgbClr val="EDA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16" autoAdjust="0"/>
    <p:restoredTop sz="94291" autoAdjust="0"/>
  </p:normalViewPr>
  <p:slideViewPr>
    <p:cSldViewPr snapToGrid="0" snapToObjects="1">
      <p:cViewPr varScale="1">
        <p:scale>
          <a:sx n="52" d="100"/>
          <a:sy n="52" d="100"/>
        </p:scale>
        <p:origin x="249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tx2"/>
            </a:solidFill>
            <a:ln w="9525">
              <a:solidFill>
                <a:srgbClr val="DA1B61"/>
              </a:solidFill>
            </a:ln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rgbClr val="F9F9F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F15-43FF-B17F-CC074DF6C3CA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 w="9525">
                <a:solidFill>
                  <a:srgbClr val="F9F9F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F15-43FF-B17F-CC074DF6C3CA}"/>
              </c:ext>
            </c:extLst>
          </c:dPt>
          <c:dPt>
            <c:idx val="2"/>
            <c:bubble3D val="0"/>
            <c:spPr>
              <a:solidFill>
                <a:schemeClr val="tx2"/>
              </a:solidFill>
              <a:ln w="9525">
                <a:solidFill>
                  <a:srgbClr val="DA1B6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F15-43FF-B17F-CC074DF6C3CA}"/>
              </c:ext>
            </c:extLst>
          </c:dPt>
          <c:dPt>
            <c:idx val="3"/>
            <c:bubble3D val="0"/>
            <c:spPr>
              <a:solidFill>
                <a:schemeClr val="tx2"/>
              </a:solidFill>
              <a:ln w="9525">
                <a:solidFill>
                  <a:srgbClr val="DA1B6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F15-43FF-B17F-CC074DF6C3CA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F15-43FF-B17F-CC074DF6C3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9525">
              <a:solidFill>
                <a:srgbClr val="DA1B61"/>
              </a:solidFill>
            </a:ln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rgbClr val="F9F9F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078-4A0C-9F01-6F086D9EF057}"/>
              </c:ext>
            </c:extLst>
          </c:dPt>
          <c:dPt>
            <c:idx val="1"/>
            <c:bubble3D val="0"/>
            <c:spPr>
              <a:solidFill>
                <a:schemeClr val="accent3">
                  <a:lumMod val="50000"/>
                </a:schemeClr>
              </a:solidFill>
              <a:ln w="9525">
                <a:solidFill>
                  <a:srgbClr val="F9F9F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078-4A0C-9F01-6F086D9EF057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rgbClr val="DA1B6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078-4A0C-9F01-6F086D9EF057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rgbClr val="DA1B6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078-4A0C-9F01-6F086D9EF057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078-4A0C-9F01-6F086D9EF0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E3A40"/>
            </a:solidFill>
            <a:ln w="9525">
              <a:solidFill>
                <a:srgbClr val="DA1B61"/>
              </a:solidFill>
            </a:ln>
          </c:spPr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  <a:ln w="9525">
                <a:solidFill>
                  <a:srgbClr val="F9F9F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D1A-47BD-B72E-D37C7A53CE67}"/>
              </c:ext>
            </c:extLst>
          </c:dPt>
          <c:dPt>
            <c:idx val="1"/>
            <c:bubble3D val="0"/>
            <c:spPr>
              <a:solidFill>
                <a:schemeClr val="accent2">
                  <a:lumMod val="50000"/>
                </a:schemeClr>
              </a:solidFill>
              <a:ln w="9525">
                <a:solidFill>
                  <a:srgbClr val="F9F9F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D1A-47BD-B72E-D37C7A53CE67}"/>
              </c:ext>
            </c:extLst>
          </c:dPt>
          <c:dPt>
            <c:idx val="2"/>
            <c:bubble3D val="0"/>
            <c:spPr>
              <a:solidFill>
                <a:srgbClr val="2E3A40"/>
              </a:solidFill>
              <a:ln w="9525">
                <a:solidFill>
                  <a:srgbClr val="DA1B6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D1A-47BD-B72E-D37C7A53CE67}"/>
              </c:ext>
            </c:extLst>
          </c:dPt>
          <c:dPt>
            <c:idx val="3"/>
            <c:bubble3D val="0"/>
            <c:spPr>
              <a:solidFill>
                <a:srgbClr val="2E3A40"/>
              </a:solidFill>
              <a:ln w="9525">
                <a:solidFill>
                  <a:srgbClr val="DA1B6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D1A-47BD-B72E-D37C7A53CE67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D1A-47BD-B72E-D37C7A53CE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E3A40"/>
            </a:solidFill>
            <a:ln w="9525">
              <a:solidFill>
                <a:srgbClr val="DA1B61"/>
              </a:solidFill>
            </a:ln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rgbClr val="F9F9F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C4A-4209-B618-E5074501F69A}"/>
              </c:ext>
            </c:extLst>
          </c:dPt>
          <c:dPt>
            <c:idx val="1"/>
            <c:bubble3D val="0"/>
            <c:spPr>
              <a:solidFill>
                <a:schemeClr val="tx2">
                  <a:lumMod val="50000"/>
                </a:schemeClr>
              </a:solidFill>
              <a:ln w="9525">
                <a:solidFill>
                  <a:srgbClr val="F9F9F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C4A-4209-B618-E5074501F69A}"/>
              </c:ext>
            </c:extLst>
          </c:dPt>
          <c:dPt>
            <c:idx val="2"/>
            <c:bubble3D val="0"/>
            <c:spPr>
              <a:solidFill>
                <a:srgbClr val="2E3A40"/>
              </a:solidFill>
              <a:ln w="9525">
                <a:solidFill>
                  <a:srgbClr val="DA1B6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C4A-4209-B618-E5074501F69A}"/>
              </c:ext>
            </c:extLst>
          </c:dPt>
          <c:dPt>
            <c:idx val="3"/>
            <c:bubble3D val="0"/>
            <c:spPr>
              <a:solidFill>
                <a:srgbClr val="2E3A40"/>
              </a:solidFill>
              <a:ln w="9525">
                <a:solidFill>
                  <a:srgbClr val="DA1B6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C4A-4209-B618-E5074501F69A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C4A-4209-B618-E5074501F6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02A3C12C-A72D-4B2A-A8E5-9F26903ACE79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0B2B257-B272-4666-BDFF-CE694858D091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4260350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/>
              <a:t> www.bestfreecv.com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2B257-B272-4666-BDFF-CE694858D091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8180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3" y="2840571"/>
            <a:ext cx="5829300" cy="196003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3" y="5181603"/>
            <a:ext cx="4800600" cy="23367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571504"/>
            <a:ext cx="1276350" cy="12160251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571504"/>
            <a:ext cx="3714750" cy="1216025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70"/>
            <a:ext cx="5829300" cy="1816100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50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42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84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26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4pPr>
            <a:lvl5pPr marL="1564568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5pPr>
            <a:lvl6pPr marL="1955711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6pPr>
            <a:lvl7pPr marL="2346852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7pPr>
            <a:lvl8pPr marL="2737994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8pPr>
            <a:lvl9pPr marL="3129137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325285"/>
            <a:ext cx="2495550" cy="9406466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21" y="3325285"/>
            <a:ext cx="2495550" cy="9406466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3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9"/>
            <a:ext cx="3030141" cy="853016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42" indent="0">
              <a:buNone/>
              <a:defRPr sz="1711" b="1"/>
            </a:lvl2pPr>
            <a:lvl3pPr marL="782284" indent="0">
              <a:buNone/>
              <a:defRPr sz="1540" b="1"/>
            </a:lvl3pPr>
            <a:lvl4pPr marL="1173426" indent="0">
              <a:buNone/>
              <a:defRPr sz="1369" b="1"/>
            </a:lvl4pPr>
            <a:lvl5pPr marL="1564568" indent="0">
              <a:buNone/>
              <a:defRPr sz="1369" b="1"/>
            </a:lvl5pPr>
            <a:lvl6pPr marL="1955711" indent="0">
              <a:buNone/>
              <a:defRPr sz="1369" b="1"/>
            </a:lvl6pPr>
            <a:lvl7pPr marL="2346852" indent="0">
              <a:buNone/>
              <a:defRPr sz="1369" b="1"/>
            </a:lvl7pPr>
            <a:lvl8pPr marL="2737994" indent="0">
              <a:buNone/>
              <a:defRPr sz="1369" b="1"/>
            </a:lvl8pPr>
            <a:lvl9pPr marL="312913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6"/>
            <a:ext cx="3030141" cy="5268384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2" y="2046819"/>
            <a:ext cx="3031331" cy="853016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42" indent="0">
              <a:buNone/>
              <a:defRPr sz="1711" b="1"/>
            </a:lvl2pPr>
            <a:lvl3pPr marL="782284" indent="0">
              <a:buNone/>
              <a:defRPr sz="1540" b="1"/>
            </a:lvl3pPr>
            <a:lvl4pPr marL="1173426" indent="0">
              <a:buNone/>
              <a:defRPr sz="1369" b="1"/>
            </a:lvl4pPr>
            <a:lvl5pPr marL="1564568" indent="0">
              <a:buNone/>
              <a:defRPr sz="1369" b="1"/>
            </a:lvl5pPr>
            <a:lvl6pPr marL="1955711" indent="0">
              <a:buNone/>
              <a:defRPr sz="1369" b="1"/>
            </a:lvl6pPr>
            <a:lvl7pPr marL="2346852" indent="0">
              <a:buNone/>
              <a:defRPr sz="1369" b="1"/>
            </a:lvl7pPr>
            <a:lvl8pPr marL="2737994" indent="0">
              <a:buNone/>
              <a:defRPr sz="1369" b="1"/>
            </a:lvl8pPr>
            <a:lvl9pPr marL="312913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2" y="2899836"/>
            <a:ext cx="3031331" cy="5268384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3" y="364066"/>
            <a:ext cx="2256235" cy="1549400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0" y="364068"/>
            <a:ext cx="3833812" cy="7804150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3" y="1913467"/>
            <a:ext cx="2256235" cy="6254751"/>
          </a:xfrm>
        </p:spPr>
        <p:txBody>
          <a:bodyPr/>
          <a:lstStyle>
            <a:lvl1pPr marL="0" indent="0">
              <a:buNone/>
              <a:defRPr sz="1199"/>
            </a:lvl1pPr>
            <a:lvl2pPr marL="391142" indent="0">
              <a:buNone/>
              <a:defRPr sz="1027"/>
            </a:lvl2pPr>
            <a:lvl3pPr marL="782284" indent="0">
              <a:buNone/>
              <a:defRPr sz="856"/>
            </a:lvl3pPr>
            <a:lvl4pPr marL="1173426" indent="0">
              <a:buNone/>
              <a:defRPr sz="770"/>
            </a:lvl4pPr>
            <a:lvl5pPr marL="1564568" indent="0">
              <a:buNone/>
              <a:defRPr sz="770"/>
            </a:lvl5pPr>
            <a:lvl6pPr marL="1955711" indent="0">
              <a:buNone/>
              <a:defRPr sz="770"/>
            </a:lvl6pPr>
            <a:lvl7pPr marL="2346852" indent="0">
              <a:buNone/>
              <a:defRPr sz="770"/>
            </a:lvl7pPr>
            <a:lvl8pPr marL="2737994" indent="0">
              <a:buNone/>
              <a:defRPr sz="770"/>
            </a:lvl8pPr>
            <a:lvl9pPr marL="312913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738"/>
            </a:lvl1pPr>
            <a:lvl2pPr marL="391142" indent="0">
              <a:buNone/>
              <a:defRPr sz="2395"/>
            </a:lvl2pPr>
            <a:lvl3pPr marL="782284" indent="0">
              <a:buNone/>
              <a:defRPr sz="2053"/>
            </a:lvl3pPr>
            <a:lvl4pPr marL="1173426" indent="0">
              <a:buNone/>
              <a:defRPr sz="1711"/>
            </a:lvl4pPr>
            <a:lvl5pPr marL="1564568" indent="0">
              <a:buNone/>
              <a:defRPr sz="1711"/>
            </a:lvl5pPr>
            <a:lvl6pPr marL="1955711" indent="0">
              <a:buNone/>
              <a:defRPr sz="1711"/>
            </a:lvl6pPr>
            <a:lvl7pPr marL="2346852" indent="0">
              <a:buNone/>
              <a:defRPr sz="1711"/>
            </a:lvl7pPr>
            <a:lvl8pPr marL="2737994" indent="0">
              <a:buNone/>
              <a:defRPr sz="1711"/>
            </a:lvl8pPr>
            <a:lvl9pPr marL="312913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50"/>
          </a:xfrm>
        </p:spPr>
        <p:txBody>
          <a:bodyPr/>
          <a:lstStyle>
            <a:lvl1pPr marL="0" indent="0">
              <a:buNone/>
              <a:defRPr sz="1199"/>
            </a:lvl1pPr>
            <a:lvl2pPr marL="391142" indent="0">
              <a:buNone/>
              <a:defRPr sz="1027"/>
            </a:lvl2pPr>
            <a:lvl3pPr marL="782284" indent="0">
              <a:buNone/>
              <a:defRPr sz="856"/>
            </a:lvl3pPr>
            <a:lvl4pPr marL="1173426" indent="0">
              <a:buNone/>
              <a:defRPr sz="770"/>
            </a:lvl4pPr>
            <a:lvl5pPr marL="1564568" indent="0">
              <a:buNone/>
              <a:defRPr sz="770"/>
            </a:lvl5pPr>
            <a:lvl6pPr marL="1955711" indent="0">
              <a:buNone/>
              <a:defRPr sz="770"/>
            </a:lvl6pPr>
            <a:lvl7pPr marL="2346852" indent="0">
              <a:buNone/>
              <a:defRPr sz="770"/>
            </a:lvl7pPr>
            <a:lvl8pPr marL="2737994" indent="0">
              <a:buNone/>
              <a:defRPr sz="770"/>
            </a:lvl8pPr>
            <a:lvl9pPr marL="312913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3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3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3" y="8475135"/>
            <a:ext cx="16002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3" y="8475135"/>
            <a:ext cx="21717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3" y="8475135"/>
            <a:ext cx="16002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42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7" indent="-293357" algn="l" defTabSz="391142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606" indent="-244463" algn="l" defTabSz="391142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54" indent="-195571" algn="l" defTabSz="391142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97" indent="-195571" algn="l" defTabSz="391142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39" indent="-195571" algn="l" defTabSz="391142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81" indent="-195571" algn="l" defTabSz="391142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423" indent="-195571" algn="l" defTabSz="391142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65" indent="-195571" algn="l" defTabSz="391142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707" indent="-195571" algn="l" defTabSz="391142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42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42" algn="l" defTabSz="391142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84" algn="l" defTabSz="391142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26" algn="l" defTabSz="391142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68" algn="l" defTabSz="391142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711" algn="l" defTabSz="391142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52" algn="l" defTabSz="391142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94" algn="l" defTabSz="391142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137" algn="l" defTabSz="391142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13" Type="http://schemas.openxmlformats.org/officeDocument/2006/relationships/image" Target="../media/image5.png"/><Relationship Id="rId18" Type="http://schemas.microsoft.com/office/2007/relationships/hdphoto" Target="../media/hdphoto5.wdp"/><Relationship Id="rId3" Type="http://schemas.openxmlformats.org/officeDocument/2006/relationships/image" Target="../media/image1.png"/><Relationship Id="rId7" Type="http://schemas.openxmlformats.org/officeDocument/2006/relationships/chart" Target="../charts/chart3.xml"/><Relationship Id="rId12" Type="http://schemas.microsoft.com/office/2007/relationships/hdphoto" Target="../media/hdphoto2.wdp"/><Relationship Id="rId1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6" Type="http://schemas.microsoft.com/office/2007/relationships/hdphoto" Target="../media/hdphoto4.wdp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11" Type="http://schemas.openxmlformats.org/officeDocument/2006/relationships/image" Target="../media/image4.png"/><Relationship Id="rId5" Type="http://schemas.openxmlformats.org/officeDocument/2006/relationships/chart" Target="../charts/chart1.xml"/><Relationship Id="rId15" Type="http://schemas.openxmlformats.org/officeDocument/2006/relationships/image" Target="../media/image6.png"/><Relationship Id="rId10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3.png"/><Relationship Id="rId1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02D71D4-0252-47FA-81A3-7E9B877DE770}"/>
              </a:ext>
            </a:extLst>
          </p:cNvPr>
          <p:cNvSpPr/>
          <p:nvPr/>
        </p:nvSpPr>
        <p:spPr>
          <a:xfrm>
            <a:off x="376" y="1405056"/>
            <a:ext cx="2258718" cy="7738945"/>
          </a:xfrm>
          <a:prstGeom prst="rect">
            <a:avLst/>
          </a:prstGeom>
          <a:solidFill>
            <a:srgbClr val="39596E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A7A0C6-F780-4B11-B327-DD02DF4480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" y="-19991"/>
            <a:ext cx="6857248" cy="21867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16BD8EAA-91B9-4F06-A842-98C0A5CE5549}"/>
              </a:ext>
            </a:extLst>
          </p:cNvPr>
          <p:cNvSpPr/>
          <p:nvPr/>
        </p:nvSpPr>
        <p:spPr>
          <a:xfrm>
            <a:off x="1420316" y="135918"/>
            <a:ext cx="2950291" cy="253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738" b="1" dirty="0">
                <a:solidFill>
                  <a:srgbClr val="BF35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</a:t>
            </a:r>
            <a:r>
              <a:rPr lang="fr-FR" sz="2738" b="1" dirty="0">
                <a:solidFill>
                  <a:srgbClr val="4C535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2738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YOUSSEF</a:t>
            </a:r>
            <a:endParaRPr lang="fr-FR" sz="2738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AAEA90BF-69AF-4D02-ACE7-1A1B4D5F5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168" y="493990"/>
            <a:ext cx="2775361" cy="63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1027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</a:t>
            </a:r>
            <a:endParaRPr lang="fr-FR" sz="1027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EBD2152-BEE7-49F0-B10F-247C95D8AC10}"/>
              </a:ext>
            </a:extLst>
          </p:cNvPr>
          <p:cNvSpPr/>
          <p:nvPr/>
        </p:nvSpPr>
        <p:spPr>
          <a:xfrm>
            <a:off x="3026956" y="2050988"/>
            <a:ext cx="3130815" cy="323368"/>
          </a:xfrm>
          <a:custGeom>
            <a:avLst/>
            <a:gdLst>
              <a:gd name="connsiteX0" fmla="*/ 188042 w 3659683"/>
              <a:gd name="connsiteY0" fmla="*/ 0 h 377992"/>
              <a:gd name="connsiteX1" fmla="*/ 206969 w 3659683"/>
              <a:gd name="connsiteY1" fmla="*/ 1908 h 377992"/>
              <a:gd name="connsiteX2" fmla="*/ 1181941 w 3659683"/>
              <a:gd name="connsiteY2" fmla="*/ 1908 h 377992"/>
              <a:gd name="connsiteX3" fmla="*/ 1200868 w 3659683"/>
              <a:gd name="connsiteY3" fmla="*/ 0 h 377992"/>
              <a:gd name="connsiteX4" fmla="*/ 1219795 w 3659683"/>
              <a:gd name="connsiteY4" fmla="*/ 1908 h 377992"/>
              <a:gd name="connsiteX5" fmla="*/ 2455302 w 3659683"/>
              <a:gd name="connsiteY5" fmla="*/ 1908 h 377992"/>
              <a:gd name="connsiteX6" fmla="*/ 2458815 w 3659683"/>
              <a:gd name="connsiteY6" fmla="*/ 1908 h 377992"/>
              <a:gd name="connsiteX7" fmla="*/ 3468128 w 3659683"/>
              <a:gd name="connsiteY7" fmla="*/ 1908 h 377992"/>
              <a:gd name="connsiteX8" fmla="*/ 3468128 w 3659683"/>
              <a:gd name="connsiteY8" fmla="*/ 2262 h 377992"/>
              <a:gd name="connsiteX9" fmla="*/ 3471641 w 3659683"/>
              <a:gd name="connsiteY9" fmla="*/ 1908 h 377992"/>
              <a:gd name="connsiteX10" fmla="*/ 3659683 w 3659683"/>
              <a:gd name="connsiteY10" fmla="*/ 189950 h 377992"/>
              <a:gd name="connsiteX11" fmla="*/ 3471641 w 3659683"/>
              <a:gd name="connsiteY11" fmla="*/ 377992 h 377992"/>
              <a:gd name="connsiteX12" fmla="*/ 3468128 w 3659683"/>
              <a:gd name="connsiteY12" fmla="*/ 377638 h 377992"/>
              <a:gd name="connsiteX13" fmla="*/ 3468128 w 3659683"/>
              <a:gd name="connsiteY13" fmla="*/ 377992 h 377992"/>
              <a:gd name="connsiteX14" fmla="*/ 2458815 w 3659683"/>
              <a:gd name="connsiteY14" fmla="*/ 377992 h 377992"/>
              <a:gd name="connsiteX15" fmla="*/ 2455302 w 3659683"/>
              <a:gd name="connsiteY15" fmla="*/ 377992 h 377992"/>
              <a:gd name="connsiteX16" fmla="*/ 1196877 w 3659683"/>
              <a:gd name="connsiteY16" fmla="*/ 377992 h 377992"/>
              <a:gd name="connsiteX17" fmla="*/ 184051 w 3659683"/>
              <a:gd name="connsiteY17" fmla="*/ 377992 h 377992"/>
              <a:gd name="connsiteX18" fmla="*/ 184051 w 3659683"/>
              <a:gd name="connsiteY18" fmla="*/ 375682 h 377992"/>
              <a:gd name="connsiteX19" fmla="*/ 150145 w 3659683"/>
              <a:gd name="connsiteY19" fmla="*/ 372264 h 377992"/>
              <a:gd name="connsiteX20" fmla="*/ 0 w 3659683"/>
              <a:gd name="connsiteY20" fmla="*/ 188042 h 377992"/>
              <a:gd name="connsiteX21" fmla="*/ 188042 w 3659683"/>
              <a:gd name="connsiteY21" fmla="*/ 0 h 37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659683" h="377992">
                <a:moveTo>
                  <a:pt x="188042" y="0"/>
                </a:moveTo>
                <a:lnTo>
                  <a:pt x="206969" y="1908"/>
                </a:lnTo>
                <a:lnTo>
                  <a:pt x="1181941" y="1908"/>
                </a:lnTo>
                <a:lnTo>
                  <a:pt x="1200868" y="0"/>
                </a:lnTo>
                <a:lnTo>
                  <a:pt x="1219795" y="1908"/>
                </a:lnTo>
                <a:lnTo>
                  <a:pt x="2455302" y="1908"/>
                </a:lnTo>
                <a:lnTo>
                  <a:pt x="2458815" y="1908"/>
                </a:lnTo>
                <a:lnTo>
                  <a:pt x="3468128" y="1908"/>
                </a:lnTo>
                <a:lnTo>
                  <a:pt x="3468128" y="2262"/>
                </a:lnTo>
                <a:lnTo>
                  <a:pt x="3471641" y="1908"/>
                </a:lnTo>
                <a:cubicBezTo>
                  <a:pt x="3575494" y="1908"/>
                  <a:pt x="3659683" y="86097"/>
                  <a:pt x="3659683" y="189950"/>
                </a:cubicBezTo>
                <a:cubicBezTo>
                  <a:pt x="3659683" y="293803"/>
                  <a:pt x="3575494" y="377992"/>
                  <a:pt x="3471641" y="377992"/>
                </a:cubicBezTo>
                <a:lnTo>
                  <a:pt x="3468128" y="377638"/>
                </a:lnTo>
                <a:lnTo>
                  <a:pt x="3468128" y="377992"/>
                </a:lnTo>
                <a:lnTo>
                  <a:pt x="2458815" y="377992"/>
                </a:lnTo>
                <a:lnTo>
                  <a:pt x="2455302" y="377992"/>
                </a:lnTo>
                <a:lnTo>
                  <a:pt x="1196877" y="377992"/>
                </a:lnTo>
                <a:lnTo>
                  <a:pt x="184051" y="377992"/>
                </a:lnTo>
                <a:lnTo>
                  <a:pt x="184051" y="375682"/>
                </a:lnTo>
                <a:lnTo>
                  <a:pt x="150145" y="372264"/>
                </a:lnTo>
                <a:cubicBezTo>
                  <a:pt x="64457" y="354730"/>
                  <a:pt x="0" y="278914"/>
                  <a:pt x="0" y="188042"/>
                </a:cubicBezTo>
                <a:cubicBezTo>
                  <a:pt x="0" y="84189"/>
                  <a:pt x="84189" y="0"/>
                  <a:pt x="188042" y="0"/>
                </a:cubicBezTo>
                <a:close/>
              </a:path>
            </a:pathLst>
          </a:custGeom>
          <a:solidFill>
            <a:srgbClr val="BF35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854" algn="ctr">
              <a:lnSpc>
                <a:spcPct val="107000"/>
              </a:lnSpc>
              <a:spcAft>
                <a:spcPts val="684"/>
              </a:spcAft>
            </a:pPr>
            <a:r>
              <a:rPr lang="fr-FR" sz="1369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 EXPERIENCES</a:t>
            </a:r>
            <a:r>
              <a:rPr lang="fr-FR" sz="898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5F66720-3422-460F-99B4-56EAB3AAB0AA}"/>
              </a:ext>
            </a:extLst>
          </p:cNvPr>
          <p:cNvSpPr/>
          <p:nvPr/>
        </p:nvSpPr>
        <p:spPr>
          <a:xfrm>
            <a:off x="3077258" y="5254951"/>
            <a:ext cx="3130815" cy="323368"/>
          </a:xfrm>
          <a:custGeom>
            <a:avLst/>
            <a:gdLst>
              <a:gd name="connsiteX0" fmla="*/ 188042 w 3659683"/>
              <a:gd name="connsiteY0" fmla="*/ 0 h 377992"/>
              <a:gd name="connsiteX1" fmla="*/ 206969 w 3659683"/>
              <a:gd name="connsiteY1" fmla="*/ 1908 h 377992"/>
              <a:gd name="connsiteX2" fmla="*/ 1181941 w 3659683"/>
              <a:gd name="connsiteY2" fmla="*/ 1908 h 377992"/>
              <a:gd name="connsiteX3" fmla="*/ 1200868 w 3659683"/>
              <a:gd name="connsiteY3" fmla="*/ 0 h 377992"/>
              <a:gd name="connsiteX4" fmla="*/ 1219795 w 3659683"/>
              <a:gd name="connsiteY4" fmla="*/ 1908 h 377992"/>
              <a:gd name="connsiteX5" fmla="*/ 2455302 w 3659683"/>
              <a:gd name="connsiteY5" fmla="*/ 1908 h 377992"/>
              <a:gd name="connsiteX6" fmla="*/ 2458815 w 3659683"/>
              <a:gd name="connsiteY6" fmla="*/ 1908 h 377992"/>
              <a:gd name="connsiteX7" fmla="*/ 3468128 w 3659683"/>
              <a:gd name="connsiteY7" fmla="*/ 1908 h 377992"/>
              <a:gd name="connsiteX8" fmla="*/ 3468128 w 3659683"/>
              <a:gd name="connsiteY8" fmla="*/ 2262 h 377992"/>
              <a:gd name="connsiteX9" fmla="*/ 3471641 w 3659683"/>
              <a:gd name="connsiteY9" fmla="*/ 1908 h 377992"/>
              <a:gd name="connsiteX10" fmla="*/ 3659683 w 3659683"/>
              <a:gd name="connsiteY10" fmla="*/ 189950 h 377992"/>
              <a:gd name="connsiteX11" fmla="*/ 3471641 w 3659683"/>
              <a:gd name="connsiteY11" fmla="*/ 377992 h 377992"/>
              <a:gd name="connsiteX12" fmla="*/ 3468128 w 3659683"/>
              <a:gd name="connsiteY12" fmla="*/ 377638 h 377992"/>
              <a:gd name="connsiteX13" fmla="*/ 3468128 w 3659683"/>
              <a:gd name="connsiteY13" fmla="*/ 377992 h 377992"/>
              <a:gd name="connsiteX14" fmla="*/ 2458815 w 3659683"/>
              <a:gd name="connsiteY14" fmla="*/ 377992 h 377992"/>
              <a:gd name="connsiteX15" fmla="*/ 2455302 w 3659683"/>
              <a:gd name="connsiteY15" fmla="*/ 377992 h 377992"/>
              <a:gd name="connsiteX16" fmla="*/ 1196877 w 3659683"/>
              <a:gd name="connsiteY16" fmla="*/ 377992 h 377992"/>
              <a:gd name="connsiteX17" fmla="*/ 184051 w 3659683"/>
              <a:gd name="connsiteY17" fmla="*/ 377992 h 377992"/>
              <a:gd name="connsiteX18" fmla="*/ 184051 w 3659683"/>
              <a:gd name="connsiteY18" fmla="*/ 375682 h 377992"/>
              <a:gd name="connsiteX19" fmla="*/ 150145 w 3659683"/>
              <a:gd name="connsiteY19" fmla="*/ 372264 h 377992"/>
              <a:gd name="connsiteX20" fmla="*/ 0 w 3659683"/>
              <a:gd name="connsiteY20" fmla="*/ 188042 h 377992"/>
              <a:gd name="connsiteX21" fmla="*/ 188042 w 3659683"/>
              <a:gd name="connsiteY21" fmla="*/ 0 h 37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659683" h="377992">
                <a:moveTo>
                  <a:pt x="188042" y="0"/>
                </a:moveTo>
                <a:lnTo>
                  <a:pt x="206969" y="1908"/>
                </a:lnTo>
                <a:lnTo>
                  <a:pt x="1181941" y="1908"/>
                </a:lnTo>
                <a:lnTo>
                  <a:pt x="1200868" y="0"/>
                </a:lnTo>
                <a:lnTo>
                  <a:pt x="1219795" y="1908"/>
                </a:lnTo>
                <a:lnTo>
                  <a:pt x="2455302" y="1908"/>
                </a:lnTo>
                <a:lnTo>
                  <a:pt x="2458815" y="1908"/>
                </a:lnTo>
                <a:lnTo>
                  <a:pt x="3468128" y="1908"/>
                </a:lnTo>
                <a:lnTo>
                  <a:pt x="3468128" y="2262"/>
                </a:lnTo>
                <a:lnTo>
                  <a:pt x="3471641" y="1908"/>
                </a:lnTo>
                <a:cubicBezTo>
                  <a:pt x="3575494" y="1908"/>
                  <a:pt x="3659683" y="86097"/>
                  <a:pt x="3659683" y="189950"/>
                </a:cubicBezTo>
                <a:cubicBezTo>
                  <a:pt x="3659683" y="293803"/>
                  <a:pt x="3575494" y="377992"/>
                  <a:pt x="3471641" y="377992"/>
                </a:cubicBezTo>
                <a:lnTo>
                  <a:pt x="3468128" y="377638"/>
                </a:lnTo>
                <a:lnTo>
                  <a:pt x="3468128" y="377992"/>
                </a:lnTo>
                <a:lnTo>
                  <a:pt x="2458815" y="377992"/>
                </a:lnTo>
                <a:lnTo>
                  <a:pt x="2455302" y="377992"/>
                </a:lnTo>
                <a:lnTo>
                  <a:pt x="1196877" y="377992"/>
                </a:lnTo>
                <a:lnTo>
                  <a:pt x="184051" y="377992"/>
                </a:lnTo>
                <a:lnTo>
                  <a:pt x="184051" y="375682"/>
                </a:lnTo>
                <a:lnTo>
                  <a:pt x="150145" y="372264"/>
                </a:lnTo>
                <a:cubicBezTo>
                  <a:pt x="64457" y="354730"/>
                  <a:pt x="0" y="278914"/>
                  <a:pt x="0" y="188042"/>
                </a:cubicBezTo>
                <a:cubicBezTo>
                  <a:pt x="0" y="84189"/>
                  <a:pt x="84189" y="0"/>
                  <a:pt x="188042" y="0"/>
                </a:cubicBezTo>
                <a:close/>
              </a:path>
            </a:pathLst>
          </a:custGeom>
          <a:solidFill>
            <a:srgbClr val="BF35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854" algn="ctr">
              <a:lnSpc>
                <a:spcPct val="107000"/>
              </a:lnSpc>
              <a:spcAft>
                <a:spcPts val="684"/>
              </a:spcAft>
            </a:pPr>
            <a:r>
              <a:rPr lang="fr-FR" sz="1369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  <a:endParaRPr lang="fr-FR" sz="77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F741122-AD09-4A09-AC84-16737707C989}"/>
              </a:ext>
            </a:extLst>
          </p:cNvPr>
          <p:cNvSpPr/>
          <p:nvPr/>
        </p:nvSpPr>
        <p:spPr>
          <a:xfrm>
            <a:off x="3077258" y="7604525"/>
            <a:ext cx="3130815" cy="323368"/>
          </a:xfrm>
          <a:custGeom>
            <a:avLst/>
            <a:gdLst>
              <a:gd name="connsiteX0" fmla="*/ 188042 w 3659683"/>
              <a:gd name="connsiteY0" fmla="*/ 0 h 377992"/>
              <a:gd name="connsiteX1" fmla="*/ 206969 w 3659683"/>
              <a:gd name="connsiteY1" fmla="*/ 1908 h 377992"/>
              <a:gd name="connsiteX2" fmla="*/ 1181941 w 3659683"/>
              <a:gd name="connsiteY2" fmla="*/ 1908 h 377992"/>
              <a:gd name="connsiteX3" fmla="*/ 1200868 w 3659683"/>
              <a:gd name="connsiteY3" fmla="*/ 0 h 377992"/>
              <a:gd name="connsiteX4" fmla="*/ 1219795 w 3659683"/>
              <a:gd name="connsiteY4" fmla="*/ 1908 h 377992"/>
              <a:gd name="connsiteX5" fmla="*/ 2455302 w 3659683"/>
              <a:gd name="connsiteY5" fmla="*/ 1908 h 377992"/>
              <a:gd name="connsiteX6" fmla="*/ 2458815 w 3659683"/>
              <a:gd name="connsiteY6" fmla="*/ 1908 h 377992"/>
              <a:gd name="connsiteX7" fmla="*/ 3468128 w 3659683"/>
              <a:gd name="connsiteY7" fmla="*/ 1908 h 377992"/>
              <a:gd name="connsiteX8" fmla="*/ 3468128 w 3659683"/>
              <a:gd name="connsiteY8" fmla="*/ 2262 h 377992"/>
              <a:gd name="connsiteX9" fmla="*/ 3471641 w 3659683"/>
              <a:gd name="connsiteY9" fmla="*/ 1908 h 377992"/>
              <a:gd name="connsiteX10" fmla="*/ 3659683 w 3659683"/>
              <a:gd name="connsiteY10" fmla="*/ 189950 h 377992"/>
              <a:gd name="connsiteX11" fmla="*/ 3471641 w 3659683"/>
              <a:gd name="connsiteY11" fmla="*/ 377992 h 377992"/>
              <a:gd name="connsiteX12" fmla="*/ 3468128 w 3659683"/>
              <a:gd name="connsiteY12" fmla="*/ 377638 h 377992"/>
              <a:gd name="connsiteX13" fmla="*/ 3468128 w 3659683"/>
              <a:gd name="connsiteY13" fmla="*/ 377992 h 377992"/>
              <a:gd name="connsiteX14" fmla="*/ 2458815 w 3659683"/>
              <a:gd name="connsiteY14" fmla="*/ 377992 h 377992"/>
              <a:gd name="connsiteX15" fmla="*/ 2455302 w 3659683"/>
              <a:gd name="connsiteY15" fmla="*/ 377992 h 377992"/>
              <a:gd name="connsiteX16" fmla="*/ 1196877 w 3659683"/>
              <a:gd name="connsiteY16" fmla="*/ 377992 h 377992"/>
              <a:gd name="connsiteX17" fmla="*/ 184051 w 3659683"/>
              <a:gd name="connsiteY17" fmla="*/ 377992 h 377992"/>
              <a:gd name="connsiteX18" fmla="*/ 184051 w 3659683"/>
              <a:gd name="connsiteY18" fmla="*/ 375682 h 377992"/>
              <a:gd name="connsiteX19" fmla="*/ 150145 w 3659683"/>
              <a:gd name="connsiteY19" fmla="*/ 372264 h 377992"/>
              <a:gd name="connsiteX20" fmla="*/ 0 w 3659683"/>
              <a:gd name="connsiteY20" fmla="*/ 188042 h 377992"/>
              <a:gd name="connsiteX21" fmla="*/ 188042 w 3659683"/>
              <a:gd name="connsiteY21" fmla="*/ 0 h 37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659683" h="377992">
                <a:moveTo>
                  <a:pt x="188042" y="0"/>
                </a:moveTo>
                <a:lnTo>
                  <a:pt x="206969" y="1908"/>
                </a:lnTo>
                <a:lnTo>
                  <a:pt x="1181941" y="1908"/>
                </a:lnTo>
                <a:lnTo>
                  <a:pt x="1200868" y="0"/>
                </a:lnTo>
                <a:lnTo>
                  <a:pt x="1219795" y="1908"/>
                </a:lnTo>
                <a:lnTo>
                  <a:pt x="2455302" y="1908"/>
                </a:lnTo>
                <a:lnTo>
                  <a:pt x="2458815" y="1908"/>
                </a:lnTo>
                <a:lnTo>
                  <a:pt x="3468128" y="1908"/>
                </a:lnTo>
                <a:lnTo>
                  <a:pt x="3468128" y="2262"/>
                </a:lnTo>
                <a:lnTo>
                  <a:pt x="3471641" y="1908"/>
                </a:lnTo>
                <a:cubicBezTo>
                  <a:pt x="3575494" y="1908"/>
                  <a:pt x="3659683" y="86097"/>
                  <a:pt x="3659683" y="189950"/>
                </a:cubicBezTo>
                <a:cubicBezTo>
                  <a:pt x="3659683" y="293803"/>
                  <a:pt x="3575494" y="377992"/>
                  <a:pt x="3471641" y="377992"/>
                </a:cubicBezTo>
                <a:lnTo>
                  <a:pt x="3468128" y="377638"/>
                </a:lnTo>
                <a:lnTo>
                  <a:pt x="3468128" y="377992"/>
                </a:lnTo>
                <a:lnTo>
                  <a:pt x="2458815" y="377992"/>
                </a:lnTo>
                <a:lnTo>
                  <a:pt x="2455302" y="377992"/>
                </a:lnTo>
                <a:lnTo>
                  <a:pt x="1196877" y="377992"/>
                </a:lnTo>
                <a:lnTo>
                  <a:pt x="184051" y="377992"/>
                </a:lnTo>
                <a:lnTo>
                  <a:pt x="184051" y="375682"/>
                </a:lnTo>
                <a:lnTo>
                  <a:pt x="150145" y="372264"/>
                </a:lnTo>
                <a:cubicBezTo>
                  <a:pt x="64457" y="354730"/>
                  <a:pt x="0" y="278914"/>
                  <a:pt x="0" y="188042"/>
                </a:cubicBezTo>
                <a:cubicBezTo>
                  <a:pt x="0" y="84189"/>
                  <a:pt x="84189" y="0"/>
                  <a:pt x="188042" y="0"/>
                </a:cubicBezTo>
                <a:close/>
              </a:path>
            </a:pathLst>
          </a:custGeom>
          <a:solidFill>
            <a:srgbClr val="BF35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</a:pPr>
            <a:r>
              <a:rPr lang="fr-FR" sz="1369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PROGRAMMING TOOLS</a:t>
            </a:r>
            <a:endParaRPr lang="fr-FR" sz="898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DC796FB9-6F12-4D0A-89B8-BA0A4B6EDA7F}"/>
              </a:ext>
            </a:extLst>
          </p:cNvPr>
          <p:cNvSpPr/>
          <p:nvPr/>
        </p:nvSpPr>
        <p:spPr>
          <a:xfrm flipH="1">
            <a:off x="139485" y="4771978"/>
            <a:ext cx="1913460" cy="323368"/>
          </a:xfrm>
          <a:custGeom>
            <a:avLst/>
            <a:gdLst>
              <a:gd name="connsiteX0" fmla="*/ 2048647 w 2236689"/>
              <a:gd name="connsiteY0" fmla="*/ 0 h 377992"/>
              <a:gd name="connsiteX1" fmla="*/ 2029720 w 2236689"/>
              <a:gd name="connsiteY1" fmla="*/ 1908 h 377992"/>
              <a:gd name="connsiteX2" fmla="*/ 1260809 w 2236689"/>
              <a:gd name="connsiteY2" fmla="*/ 1908 h 377992"/>
              <a:gd name="connsiteX3" fmla="*/ 1219795 w 2236689"/>
              <a:gd name="connsiteY3" fmla="*/ 1908 h 377992"/>
              <a:gd name="connsiteX4" fmla="*/ 1200868 w 2236689"/>
              <a:gd name="connsiteY4" fmla="*/ 0 h 377992"/>
              <a:gd name="connsiteX5" fmla="*/ 1181941 w 2236689"/>
              <a:gd name="connsiteY5" fmla="*/ 1908 h 377992"/>
              <a:gd name="connsiteX6" fmla="*/ 1054748 w 2236689"/>
              <a:gd name="connsiteY6" fmla="*/ 1908 h 377992"/>
              <a:gd name="connsiteX7" fmla="*/ 1035821 w 2236689"/>
              <a:gd name="connsiteY7" fmla="*/ 0 h 377992"/>
              <a:gd name="connsiteX8" fmla="*/ 1016894 w 2236689"/>
              <a:gd name="connsiteY8" fmla="*/ 1908 h 377992"/>
              <a:gd name="connsiteX9" fmla="*/ 975880 w 2236689"/>
              <a:gd name="connsiteY9" fmla="*/ 1908 h 377992"/>
              <a:gd name="connsiteX10" fmla="*/ 206969 w 2236689"/>
              <a:gd name="connsiteY10" fmla="*/ 1908 h 377992"/>
              <a:gd name="connsiteX11" fmla="*/ 188042 w 2236689"/>
              <a:gd name="connsiteY11" fmla="*/ 0 h 377992"/>
              <a:gd name="connsiteX12" fmla="*/ 0 w 2236689"/>
              <a:gd name="connsiteY12" fmla="*/ 188042 h 377992"/>
              <a:gd name="connsiteX13" fmla="*/ 150145 w 2236689"/>
              <a:gd name="connsiteY13" fmla="*/ 372264 h 377992"/>
              <a:gd name="connsiteX14" fmla="*/ 184051 w 2236689"/>
              <a:gd name="connsiteY14" fmla="*/ 375682 h 377992"/>
              <a:gd name="connsiteX15" fmla="*/ 184051 w 2236689"/>
              <a:gd name="connsiteY15" fmla="*/ 377992 h 377992"/>
              <a:gd name="connsiteX16" fmla="*/ 975880 w 2236689"/>
              <a:gd name="connsiteY16" fmla="*/ 377992 h 377992"/>
              <a:gd name="connsiteX17" fmla="*/ 1039812 w 2236689"/>
              <a:gd name="connsiteY17" fmla="*/ 377992 h 377992"/>
              <a:gd name="connsiteX18" fmla="*/ 1196877 w 2236689"/>
              <a:gd name="connsiteY18" fmla="*/ 377992 h 377992"/>
              <a:gd name="connsiteX19" fmla="*/ 1260809 w 2236689"/>
              <a:gd name="connsiteY19" fmla="*/ 377992 h 377992"/>
              <a:gd name="connsiteX20" fmla="*/ 2052638 w 2236689"/>
              <a:gd name="connsiteY20" fmla="*/ 377992 h 377992"/>
              <a:gd name="connsiteX21" fmla="*/ 2052638 w 2236689"/>
              <a:gd name="connsiteY21" fmla="*/ 375682 h 377992"/>
              <a:gd name="connsiteX22" fmla="*/ 2086544 w 2236689"/>
              <a:gd name="connsiteY22" fmla="*/ 372264 h 377992"/>
              <a:gd name="connsiteX23" fmla="*/ 2236689 w 2236689"/>
              <a:gd name="connsiteY23" fmla="*/ 188042 h 377992"/>
              <a:gd name="connsiteX24" fmla="*/ 2048647 w 2236689"/>
              <a:gd name="connsiteY24" fmla="*/ 0 h 37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36689" h="377992">
                <a:moveTo>
                  <a:pt x="2048647" y="0"/>
                </a:moveTo>
                <a:lnTo>
                  <a:pt x="2029720" y="1908"/>
                </a:lnTo>
                <a:lnTo>
                  <a:pt x="1260809" y="1908"/>
                </a:lnTo>
                <a:lnTo>
                  <a:pt x="1219795" y="1908"/>
                </a:lnTo>
                <a:lnTo>
                  <a:pt x="1200868" y="0"/>
                </a:lnTo>
                <a:lnTo>
                  <a:pt x="1181941" y="1908"/>
                </a:lnTo>
                <a:lnTo>
                  <a:pt x="1054748" y="1908"/>
                </a:lnTo>
                <a:lnTo>
                  <a:pt x="1035821" y="0"/>
                </a:lnTo>
                <a:lnTo>
                  <a:pt x="1016894" y="1908"/>
                </a:lnTo>
                <a:lnTo>
                  <a:pt x="975880" y="1908"/>
                </a:lnTo>
                <a:lnTo>
                  <a:pt x="206969" y="1908"/>
                </a:lnTo>
                <a:lnTo>
                  <a:pt x="188042" y="0"/>
                </a:lnTo>
                <a:cubicBezTo>
                  <a:pt x="84189" y="0"/>
                  <a:pt x="0" y="84189"/>
                  <a:pt x="0" y="188042"/>
                </a:cubicBezTo>
                <a:cubicBezTo>
                  <a:pt x="0" y="278914"/>
                  <a:pt x="64457" y="354730"/>
                  <a:pt x="150145" y="372264"/>
                </a:cubicBezTo>
                <a:lnTo>
                  <a:pt x="184051" y="375682"/>
                </a:lnTo>
                <a:lnTo>
                  <a:pt x="184051" y="377992"/>
                </a:lnTo>
                <a:lnTo>
                  <a:pt x="975880" y="377992"/>
                </a:lnTo>
                <a:lnTo>
                  <a:pt x="1039812" y="377992"/>
                </a:lnTo>
                <a:lnTo>
                  <a:pt x="1196877" y="377992"/>
                </a:lnTo>
                <a:lnTo>
                  <a:pt x="1260809" y="377992"/>
                </a:lnTo>
                <a:lnTo>
                  <a:pt x="2052638" y="377992"/>
                </a:lnTo>
                <a:lnTo>
                  <a:pt x="2052638" y="375682"/>
                </a:lnTo>
                <a:lnTo>
                  <a:pt x="2086544" y="372264"/>
                </a:lnTo>
                <a:cubicBezTo>
                  <a:pt x="2172232" y="354730"/>
                  <a:pt x="2236689" y="278914"/>
                  <a:pt x="2236689" y="188042"/>
                </a:cubicBezTo>
                <a:cubicBezTo>
                  <a:pt x="2236689" y="84189"/>
                  <a:pt x="2152500" y="0"/>
                  <a:pt x="2048647" y="0"/>
                </a:cubicBezTo>
                <a:close/>
              </a:path>
            </a:pathLst>
          </a:cu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350" b="1">
                <a:solidFill>
                  <a:srgbClr val="FFFF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LANGUAGES</a:t>
            </a:r>
            <a:endParaRPr lang="fr-FR" sz="1350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CA16254-A8DA-421E-A4AF-4EBECCF34DE4}"/>
              </a:ext>
            </a:extLst>
          </p:cNvPr>
          <p:cNvSpPr/>
          <p:nvPr/>
        </p:nvSpPr>
        <p:spPr>
          <a:xfrm>
            <a:off x="142287" y="7032984"/>
            <a:ext cx="1846915" cy="897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93351" indent="-293351" fontAlgn="base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229520" algn="l"/>
                <a:tab pos="3713062" algn="l"/>
              </a:tabLst>
            </a:pPr>
            <a:r>
              <a:rPr lang="fr-FR" sz="856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Internet</a:t>
            </a:r>
          </a:p>
          <a:p>
            <a:pPr marL="293351" indent="-293351" fontAlgn="base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229520" algn="l"/>
                <a:tab pos="3713062" algn="l"/>
              </a:tabLst>
            </a:pPr>
            <a:r>
              <a:rPr lang="fr-FR" sz="856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Reading</a:t>
            </a:r>
          </a:p>
          <a:p>
            <a:pPr marL="293351" indent="-293351" fontAlgn="base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229520" algn="l"/>
                <a:tab pos="3713062" algn="l"/>
              </a:tabLst>
            </a:pPr>
            <a:r>
              <a:rPr lang="fr-FR" sz="856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Trip</a:t>
            </a:r>
          </a:p>
          <a:p>
            <a:pPr marL="293351" indent="-293351" fontAlgn="base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229520" algn="l"/>
                <a:tab pos="3713062" algn="l"/>
              </a:tabLst>
            </a:pPr>
            <a:r>
              <a:rPr lang="fr-FR" sz="856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Sport</a:t>
            </a: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5474A46E-F533-4BE8-A159-83ED48AA3F3D}"/>
              </a:ext>
            </a:extLst>
          </p:cNvPr>
          <p:cNvSpPr/>
          <p:nvPr/>
        </p:nvSpPr>
        <p:spPr>
          <a:xfrm flipH="1">
            <a:off x="139485" y="6634746"/>
            <a:ext cx="1913460" cy="323368"/>
          </a:xfrm>
          <a:custGeom>
            <a:avLst/>
            <a:gdLst>
              <a:gd name="connsiteX0" fmla="*/ 2048647 w 2236689"/>
              <a:gd name="connsiteY0" fmla="*/ 0 h 377992"/>
              <a:gd name="connsiteX1" fmla="*/ 2029720 w 2236689"/>
              <a:gd name="connsiteY1" fmla="*/ 1908 h 377992"/>
              <a:gd name="connsiteX2" fmla="*/ 1260809 w 2236689"/>
              <a:gd name="connsiteY2" fmla="*/ 1908 h 377992"/>
              <a:gd name="connsiteX3" fmla="*/ 1219795 w 2236689"/>
              <a:gd name="connsiteY3" fmla="*/ 1908 h 377992"/>
              <a:gd name="connsiteX4" fmla="*/ 1200868 w 2236689"/>
              <a:gd name="connsiteY4" fmla="*/ 0 h 377992"/>
              <a:gd name="connsiteX5" fmla="*/ 1181941 w 2236689"/>
              <a:gd name="connsiteY5" fmla="*/ 1908 h 377992"/>
              <a:gd name="connsiteX6" fmla="*/ 1054748 w 2236689"/>
              <a:gd name="connsiteY6" fmla="*/ 1908 h 377992"/>
              <a:gd name="connsiteX7" fmla="*/ 1035821 w 2236689"/>
              <a:gd name="connsiteY7" fmla="*/ 0 h 377992"/>
              <a:gd name="connsiteX8" fmla="*/ 1016894 w 2236689"/>
              <a:gd name="connsiteY8" fmla="*/ 1908 h 377992"/>
              <a:gd name="connsiteX9" fmla="*/ 975880 w 2236689"/>
              <a:gd name="connsiteY9" fmla="*/ 1908 h 377992"/>
              <a:gd name="connsiteX10" fmla="*/ 206969 w 2236689"/>
              <a:gd name="connsiteY10" fmla="*/ 1908 h 377992"/>
              <a:gd name="connsiteX11" fmla="*/ 188042 w 2236689"/>
              <a:gd name="connsiteY11" fmla="*/ 0 h 377992"/>
              <a:gd name="connsiteX12" fmla="*/ 0 w 2236689"/>
              <a:gd name="connsiteY12" fmla="*/ 188042 h 377992"/>
              <a:gd name="connsiteX13" fmla="*/ 150145 w 2236689"/>
              <a:gd name="connsiteY13" fmla="*/ 372264 h 377992"/>
              <a:gd name="connsiteX14" fmla="*/ 184051 w 2236689"/>
              <a:gd name="connsiteY14" fmla="*/ 375682 h 377992"/>
              <a:gd name="connsiteX15" fmla="*/ 184051 w 2236689"/>
              <a:gd name="connsiteY15" fmla="*/ 377992 h 377992"/>
              <a:gd name="connsiteX16" fmla="*/ 975880 w 2236689"/>
              <a:gd name="connsiteY16" fmla="*/ 377992 h 377992"/>
              <a:gd name="connsiteX17" fmla="*/ 1039812 w 2236689"/>
              <a:gd name="connsiteY17" fmla="*/ 377992 h 377992"/>
              <a:gd name="connsiteX18" fmla="*/ 1196877 w 2236689"/>
              <a:gd name="connsiteY18" fmla="*/ 377992 h 377992"/>
              <a:gd name="connsiteX19" fmla="*/ 1260809 w 2236689"/>
              <a:gd name="connsiteY19" fmla="*/ 377992 h 377992"/>
              <a:gd name="connsiteX20" fmla="*/ 2052638 w 2236689"/>
              <a:gd name="connsiteY20" fmla="*/ 377992 h 377992"/>
              <a:gd name="connsiteX21" fmla="*/ 2052638 w 2236689"/>
              <a:gd name="connsiteY21" fmla="*/ 375682 h 377992"/>
              <a:gd name="connsiteX22" fmla="*/ 2086544 w 2236689"/>
              <a:gd name="connsiteY22" fmla="*/ 372264 h 377992"/>
              <a:gd name="connsiteX23" fmla="*/ 2236689 w 2236689"/>
              <a:gd name="connsiteY23" fmla="*/ 188042 h 377992"/>
              <a:gd name="connsiteX24" fmla="*/ 2048647 w 2236689"/>
              <a:gd name="connsiteY24" fmla="*/ 0 h 37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36689" h="377992">
                <a:moveTo>
                  <a:pt x="2048647" y="0"/>
                </a:moveTo>
                <a:lnTo>
                  <a:pt x="2029720" y="1908"/>
                </a:lnTo>
                <a:lnTo>
                  <a:pt x="1260809" y="1908"/>
                </a:lnTo>
                <a:lnTo>
                  <a:pt x="1219795" y="1908"/>
                </a:lnTo>
                <a:lnTo>
                  <a:pt x="1200868" y="0"/>
                </a:lnTo>
                <a:lnTo>
                  <a:pt x="1181941" y="1908"/>
                </a:lnTo>
                <a:lnTo>
                  <a:pt x="1054748" y="1908"/>
                </a:lnTo>
                <a:lnTo>
                  <a:pt x="1035821" y="0"/>
                </a:lnTo>
                <a:lnTo>
                  <a:pt x="1016894" y="1908"/>
                </a:lnTo>
                <a:lnTo>
                  <a:pt x="975880" y="1908"/>
                </a:lnTo>
                <a:lnTo>
                  <a:pt x="206969" y="1908"/>
                </a:lnTo>
                <a:lnTo>
                  <a:pt x="188042" y="0"/>
                </a:lnTo>
                <a:cubicBezTo>
                  <a:pt x="84189" y="0"/>
                  <a:pt x="0" y="84189"/>
                  <a:pt x="0" y="188042"/>
                </a:cubicBezTo>
                <a:cubicBezTo>
                  <a:pt x="0" y="278914"/>
                  <a:pt x="64457" y="354730"/>
                  <a:pt x="150145" y="372264"/>
                </a:cubicBezTo>
                <a:lnTo>
                  <a:pt x="184051" y="375682"/>
                </a:lnTo>
                <a:lnTo>
                  <a:pt x="184051" y="377992"/>
                </a:lnTo>
                <a:lnTo>
                  <a:pt x="975880" y="377992"/>
                </a:lnTo>
                <a:lnTo>
                  <a:pt x="1039812" y="377992"/>
                </a:lnTo>
                <a:lnTo>
                  <a:pt x="1196877" y="377992"/>
                </a:lnTo>
                <a:lnTo>
                  <a:pt x="1260809" y="377992"/>
                </a:lnTo>
                <a:lnTo>
                  <a:pt x="2052638" y="377992"/>
                </a:lnTo>
                <a:lnTo>
                  <a:pt x="2052638" y="375682"/>
                </a:lnTo>
                <a:lnTo>
                  <a:pt x="2086544" y="372264"/>
                </a:lnTo>
                <a:cubicBezTo>
                  <a:pt x="2172232" y="354730"/>
                  <a:pt x="2236689" y="278914"/>
                  <a:pt x="2236689" y="188042"/>
                </a:cubicBezTo>
                <a:cubicBezTo>
                  <a:pt x="2236689" y="84189"/>
                  <a:pt x="2152500" y="0"/>
                  <a:pt x="2048647" y="0"/>
                </a:cubicBezTo>
                <a:close/>
              </a:path>
            </a:pathLst>
          </a:cu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540" b="1" dirty="0">
                <a:solidFill>
                  <a:srgbClr val="FFFF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HOBBIES</a:t>
            </a:r>
            <a:endParaRPr lang="fr-FR" sz="941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FDC8A106-B5B7-4F27-A6AE-7B112EC27EDD}"/>
              </a:ext>
            </a:extLst>
          </p:cNvPr>
          <p:cNvSpPr/>
          <p:nvPr/>
        </p:nvSpPr>
        <p:spPr>
          <a:xfrm flipH="1">
            <a:off x="153316" y="2179793"/>
            <a:ext cx="1913460" cy="323368"/>
          </a:xfrm>
          <a:custGeom>
            <a:avLst/>
            <a:gdLst>
              <a:gd name="connsiteX0" fmla="*/ 2048647 w 2236689"/>
              <a:gd name="connsiteY0" fmla="*/ 0 h 377992"/>
              <a:gd name="connsiteX1" fmla="*/ 2029720 w 2236689"/>
              <a:gd name="connsiteY1" fmla="*/ 1908 h 377992"/>
              <a:gd name="connsiteX2" fmla="*/ 1260809 w 2236689"/>
              <a:gd name="connsiteY2" fmla="*/ 1908 h 377992"/>
              <a:gd name="connsiteX3" fmla="*/ 1219795 w 2236689"/>
              <a:gd name="connsiteY3" fmla="*/ 1908 h 377992"/>
              <a:gd name="connsiteX4" fmla="*/ 1200868 w 2236689"/>
              <a:gd name="connsiteY4" fmla="*/ 0 h 377992"/>
              <a:gd name="connsiteX5" fmla="*/ 1181941 w 2236689"/>
              <a:gd name="connsiteY5" fmla="*/ 1908 h 377992"/>
              <a:gd name="connsiteX6" fmla="*/ 1054748 w 2236689"/>
              <a:gd name="connsiteY6" fmla="*/ 1908 h 377992"/>
              <a:gd name="connsiteX7" fmla="*/ 1035821 w 2236689"/>
              <a:gd name="connsiteY7" fmla="*/ 0 h 377992"/>
              <a:gd name="connsiteX8" fmla="*/ 1016894 w 2236689"/>
              <a:gd name="connsiteY8" fmla="*/ 1908 h 377992"/>
              <a:gd name="connsiteX9" fmla="*/ 975880 w 2236689"/>
              <a:gd name="connsiteY9" fmla="*/ 1908 h 377992"/>
              <a:gd name="connsiteX10" fmla="*/ 206969 w 2236689"/>
              <a:gd name="connsiteY10" fmla="*/ 1908 h 377992"/>
              <a:gd name="connsiteX11" fmla="*/ 188042 w 2236689"/>
              <a:gd name="connsiteY11" fmla="*/ 0 h 377992"/>
              <a:gd name="connsiteX12" fmla="*/ 0 w 2236689"/>
              <a:gd name="connsiteY12" fmla="*/ 188042 h 377992"/>
              <a:gd name="connsiteX13" fmla="*/ 150145 w 2236689"/>
              <a:gd name="connsiteY13" fmla="*/ 372264 h 377992"/>
              <a:gd name="connsiteX14" fmla="*/ 184051 w 2236689"/>
              <a:gd name="connsiteY14" fmla="*/ 375682 h 377992"/>
              <a:gd name="connsiteX15" fmla="*/ 184051 w 2236689"/>
              <a:gd name="connsiteY15" fmla="*/ 377992 h 377992"/>
              <a:gd name="connsiteX16" fmla="*/ 975880 w 2236689"/>
              <a:gd name="connsiteY16" fmla="*/ 377992 h 377992"/>
              <a:gd name="connsiteX17" fmla="*/ 1039812 w 2236689"/>
              <a:gd name="connsiteY17" fmla="*/ 377992 h 377992"/>
              <a:gd name="connsiteX18" fmla="*/ 1196877 w 2236689"/>
              <a:gd name="connsiteY18" fmla="*/ 377992 h 377992"/>
              <a:gd name="connsiteX19" fmla="*/ 1260809 w 2236689"/>
              <a:gd name="connsiteY19" fmla="*/ 377992 h 377992"/>
              <a:gd name="connsiteX20" fmla="*/ 2052638 w 2236689"/>
              <a:gd name="connsiteY20" fmla="*/ 377992 h 377992"/>
              <a:gd name="connsiteX21" fmla="*/ 2052638 w 2236689"/>
              <a:gd name="connsiteY21" fmla="*/ 375682 h 377992"/>
              <a:gd name="connsiteX22" fmla="*/ 2086544 w 2236689"/>
              <a:gd name="connsiteY22" fmla="*/ 372264 h 377992"/>
              <a:gd name="connsiteX23" fmla="*/ 2236689 w 2236689"/>
              <a:gd name="connsiteY23" fmla="*/ 188042 h 377992"/>
              <a:gd name="connsiteX24" fmla="*/ 2048647 w 2236689"/>
              <a:gd name="connsiteY24" fmla="*/ 0 h 37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36689" h="377992">
                <a:moveTo>
                  <a:pt x="2048647" y="0"/>
                </a:moveTo>
                <a:lnTo>
                  <a:pt x="2029720" y="1908"/>
                </a:lnTo>
                <a:lnTo>
                  <a:pt x="1260809" y="1908"/>
                </a:lnTo>
                <a:lnTo>
                  <a:pt x="1219795" y="1908"/>
                </a:lnTo>
                <a:lnTo>
                  <a:pt x="1200868" y="0"/>
                </a:lnTo>
                <a:lnTo>
                  <a:pt x="1181941" y="1908"/>
                </a:lnTo>
                <a:lnTo>
                  <a:pt x="1054748" y="1908"/>
                </a:lnTo>
                <a:lnTo>
                  <a:pt x="1035821" y="0"/>
                </a:lnTo>
                <a:lnTo>
                  <a:pt x="1016894" y="1908"/>
                </a:lnTo>
                <a:lnTo>
                  <a:pt x="975880" y="1908"/>
                </a:lnTo>
                <a:lnTo>
                  <a:pt x="206969" y="1908"/>
                </a:lnTo>
                <a:lnTo>
                  <a:pt x="188042" y="0"/>
                </a:lnTo>
                <a:cubicBezTo>
                  <a:pt x="84189" y="0"/>
                  <a:pt x="0" y="84189"/>
                  <a:pt x="0" y="188042"/>
                </a:cubicBezTo>
                <a:cubicBezTo>
                  <a:pt x="0" y="278914"/>
                  <a:pt x="64457" y="354730"/>
                  <a:pt x="150145" y="372264"/>
                </a:cubicBezTo>
                <a:lnTo>
                  <a:pt x="184051" y="375682"/>
                </a:lnTo>
                <a:lnTo>
                  <a:pt x="184051" y="377992"/>
                </a:lnTo>
                <a:lnTo>
                  <a:pt x="975880" y="377992"/>
                </a:lnTo>
                <a:lnTo>
                  <a:pt x="1039812" y="377992"/>
                </a:lnTo>
                <a:lnTo>
                  <a:pt x="1196877" y="377992"/>
                </a:lnTo>
                <a:lnTo>
                  <a:pt x="1260809" y="377992"/>
                </a:lnTo>
                <a:lnTo>
                  <a:pt x="2052638" y="377992"/>
                </a:lnTo>
                <a:lnTo>
                  <a:pt x="2052638" y="375682"/>
                </a:lnTo>
                <a:lnTo>
                  <a:pt x="2086544" y="372264"/>
                </a:lnTo>
                <a:cubicBezTo>
                  <a:pt x="2172232" y="354730"/>
                  <a:pt x="2236689" y="278914"/>
                  <a:pt x="2236689" y="188042"/>
                </a:cubicBezTo>
                <a:cubicBezTo>
                  <a:pt x="2236689" y="84189"/>
                  <a:pt x="2152500" y="0"/>
                  <a:pt x="2048647" y="0"/>
                </a:cubicBezTo>
                <a:close/>
              </a:path>
            </a:pathLst>
          </a:cu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69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PERSONAL SKILLS</a:t>
            </a:r>
            <a:endParaRPr lang="fr-FR" sz="898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03F4508-5180-4200-AAE2-CDB18597FD7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0365" b="10365"/>
          <a:stretch/>
        </p:blipFill>
        <p:spPr>
          <a:xfrm>
            <a:off x="67234" y="61791"/>
            <a:ext cx="1468077" cy="1468077"/>
          </a:xfrm>
          <a:prstGeom prst="ellipse">
            <a:avLst/>
          </a:prstGeom>
          <a:ln w="25400">
            <a:solidFill>
              <a:srgbClr val="F3F3F3"/>
            </a:solidFill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4FBC359-92FD-40FE-B069-C73E875A5C3D}"/>
              </a:ext>
            </a:extLst>
          </p:cNvPr>
          <p:cNvSpPr/>
          <p:nvPr/>
        </p:nvSpPr>
        <p:spPr>
          <a:xfrm>
            <a:off x="1" y="8986820"/>
            <a:ext cx="6857624" cy="196293"/>
          </a:xfrm>
          <a:prstGeom prst="rect">
            <a:avLst/>
          </a:prstGeom>
          <a:solidFill>
            <a:srgbClr val="BF3533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/>
          </a:p>
        </p:txBody>
      </p:sp>
      <p:graphicFrame>
        <p:nvGraphicFramePr>
          <p:cNvPr id="48" name="Chart 47">
            <a:extLst>
              <a:ext uri="{FF2B5EF4-FFF2-40B4-BE49-F238E27FC236}">
                <a16:creationId xmlns:a16="http://schemas.microsoft.com/office/drawing/2014/main" id="{E8F500E5-157F-4A73-9EAE-5CAFCA6D5535}"/>
              </a:ext>
            </a:extLst>
          </p:cNvPr>
          <p:cNvGraphicFramePr/>
          <p:nvPr/>
        </p:nvGraphicFramePr>
        <p:xfrm>
          <a:off x="2490680" y="7889743"/>
          <a:ext cx="1075781" cy="959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9" name="Rectangle 48">
            <a:extLst>
              <a:ext uri="{FF2B5EF4-FFF2-40B4-BE49-F238E27FC236}">
                <a16:creationId xmlns:a16="http://schemas.microsoft.com/office/drawing/2014/main" id="{B81DDB9A-C069-4DF7-AE1D-57202657AD8C}"/>
              </a:ext>
            </a:extLst>
          </p:cNvPr>
          <p:cNvSpPr/>
          <p:nvPr/>
        </p:nvSpPr>
        <p:spPr>
          <a:xfrm>
            <a:off x="2818109" y="8228706"/>
            <a:ext cx="460366" cy="255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198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75%</a:t>
            </a:r>
            <a:endParaRPr lang="fr-FR" sz="2395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584B718-1511-44DB-BCB2-12C594FAEAB5}"/>
              </a:ext>
            </a:extLst>
          </p:cNvPr>
          <p:cNvSpPr/>
          <p:nvPr/>
        </p:nvSpPr>
        <p:spPr>
          <a:xfrm rot="10800000" flipV="1">
            <a:off x="2860257" y="8786644"/>
            <a:ext cx="336631" cy="158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027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Word</a:t>
            </a:r>
            <a:endParaRPr lang="fr-FR" sz="2738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1" name="Chart 50">
            <a:extLst>
              <a:ext uri="{FF2B5EF4-FFF2-40B4-BE49-F238E27FC236}">
                <a16:creationId xmlns:a16="http://schemas.microsoft.com/office/drawing/2014/main" id="{14DC6707-2E6D-4B8F-863D-C42B48F626B8}"/>
              </a:ext>
            </a:extLst>
          </p:cNvPr>
          <p:cNvGraphicFramePr/>
          <p:nvPr/>
        </p:nvGraphicFramePr>
        <p:xfrm>
          <a:off x="3527356" y="7890520"/>
          <a:ext cx="1075781" cy="959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2" name="Rectangle 51">
            <a:extLst>
              <a:ext uri="{FF2B5EF4-FFF2-40B4-BE49-F238E27FC236}">
                <a16:creationId xmlns:a16="http://schemas.microsoft.com/office/drawing/2014/main" id="{7F0ADA3A-A7B6-49FD-847D-97CD2812BA27}"/>
              </a:ext>
            </a:extLst>
          </p:cNvPr>
          <p:cNvSpPr/>
          <p:nvPr/>
        </p:nvSpPr>
        <p:spPr>
          <a:xfrm>
            <a:off x="3854785" y="8229484"/>
            <a:ext cx="460366" cy="255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198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50%</a:t>
            </a:r>
            <a:endParaRPr lang="fr-FR" sz="2395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49AE291-6500-4D58-BC95-D605FE5B7385}"/>
              </a:ext>
            </a:extLst>
          </p:cNvPr>
          <p:cNvSpPr/>
          <p:nvPr/>
        </p:nvSpPr>
        <p:spPr>
          <a:xfrm rot="10800000" flipV="1">
            <a:off x="3908955" y="8787422"/>
            <a:ext cx="312586" cy="158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027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Excel</a:t>
            </a:r>
            <a:endParaRPr lang="fr-FR" sz="2738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4" name="Chart 53">
            <a:extLst>
              <a:ext uri="{FF2B5EF4-FFF2-40B4-BE49-F238E27FC236}">
                <a16:creationId xmlns:a16="http://schemas.microsoft.com/office/drawing/2014/main" id="{2548C466-7D58-4C1B-A666-93E32ABAFFB5}"/>
              </a:ext>
            </a:extLst>
          </p:cNvPr>
          <p:cNvGraphicFramePr/>
          <p:nvPr/>
        </p:nvGraphicFramePr>
        <p:xfrm>
          <a:off x="4532973" y="7889743"/>
          <a:ext cx="1075781" cy="959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0" name="Rectangle 59">
            <a:extLst>
              <a:ext uri="{FF2B5EF4-FFF2-40B4-BE49-F238E27FC236}">
                <a16:creationId xmlns:a16="http://schemas.microsoft.com/office/drawing/2014/main" id="{2A848F55-BFAE-4D4C-9579-106A1B602286}"/>
              </a:ext>
            </a:extLst>
          </p:cNvPr>
          <p:cNvSpPr/>
          <p:nvPr/>
        </p:nvSpPr>
        <p:spPr>
          <a:xfrm>
            <a:off x="4860401" y="8228706"/>
            <a:ext cx="460366" cy="255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198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95%</a:t>
            </a:r>
            <a:endParaRPr lang="fr-FR" sz="2395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4CF8032-7EC7-4132-AC46-B8D3DF63C343}"/>
              </a:ext>
            </a:extLst>
          </p:cNvPr>
          <p:cNvSpPr/>
          <p:nvPr/>
        </p:nvSpPr>
        <p:spPr>
          <a:xfrm rot="10800000" flipV="1">
            <a:off x="4716602" y="8786644"/>
            <a:ext cx="708527" cy="158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027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PowerPoint</a:t>
            </a:r>
            <a:endParaRPr lang="fr-FR" sz="2738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76" name="Chart 75">
            <a:extLst>
              <a:ext uri="{FF2B5EF4-FFF2-40B4-BE49-F238E27FC236}">
                <a16:creationId xmlns:a16="http://schemas.microsoft.com/office/drawing/2014/main" id="{3298D6A0-85A0-4163-9094-E3E441310365}"/>
              </a:ext>
            </a:extLst>
          </p:cNvPr>
          <p:cNvGraphicFramePr/>
          <p:nvPr/>
        </p:nvGraphicFramePr>
        <p:xfrm>
          <a:off x="5534855" y="7890520"/>
          <a:ext cx="1075781" cy="959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8" name="Rectangle 77">
            <a:extLst>
              <a:ext uri="{FF2B5EF4-FFF2-40B4-BE49-F238E27FC236}">
                <a16:creationId xmlns:a16="http://schemas.microsoft.com/office/drawing/2014/main" id="{267F73DE-EDE4-4C1E-9AF1-8AB40CDD03DC}"/>
              </a:ext>
            </a:extLst>
          </p:cNvPr>
          <p:cNvSpPr/>
          <p:nvPr/>
        </p:nvSpPr>
        <p:spPr>
          <a:xfrm>
            <a:off x="5862284" y="8229484"/>
            <a:ext cx="460366" cy="255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198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45%</a:t>
            </a:r>
            <a:endParaRPr lang="fr-FR" sz="2395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F1E1E84-64A3-4E19-B409-7C4D1512939C}"/>
              </a:ext>
            </a:extLst>
          </p:cNvPr>
          <p:cNvSpPr/>
          <p:nvPr/>
        </p:nvSpPr>
        <p:spPr>
          <a:xfrm rot="10800000" flipV="1">
            <a:off x="5869165" y="8787422"/>
            <a:ext cx="407164" cy="158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027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Access</a:t>
            </a:r>
            <a:endParaRPr lang="fr-FR" sz="2738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E1F5D37-CE31-453E-9736-BB1E04406DE5}"/>
              </a:ext>
            </a:extLst>
          </p:cNvPr>
          <p:cNvSpPr/>
          <p:nvPr/>
        </p:nvSpPr>
        <p:spPr>
          <a:xfrm>
            <a:off x="4609004" y="401361"/>
            <a:ext cx="252253" cy="252253"/>
          </a:xfrm>
          <a:prstGeom prst="ellipse">
            <a:avLst/>
          </a:prstGeom>
          <a:solidFill>
            <a:srgbClr val="BF35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>
              <a:solidFill>
                <a:schemeClr val="bg1"/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5F05AE63-7BD0-482A-AD81-417690816E89}"/>
              </a:ext>
            </a:extLst>
          </p:cNvPr>
          <p:cNvSpPr/>
          <p:nvPr/>
        </p:nvSpPr>
        <p:spPr>
          <a:xfrm>
            <a:off x="4610598" y="730928"/>
            <a:ext cx="252253" cy="252253"/>
          </a:xfrm>
          <a:prstGeom prst="ellipse">
            <a:avLst/>
          </a:prstGeom>
          <a:solidFill>
            <a:srgbClr val="BF35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>
              <a:solidFill>
                <a:schemeClr val="bg1"/>
              </a:solidFill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8051E7B9-A758-420E-8D3A-493A4BED0C0B}"/>
              </a:ext>
            </a:extLst>
          </p:cNvPr>
          <p:cNvSpPr/>
          <p:nvPr/>
        </p:nvSpPr>
        <p:spPr>
          <a:xfrm>
            <a:off x="4609009" y="1014644"/>
            <a:ext cx="252253" cy="252253"/>
          </a:xfrm>
          <a:prstGeom prst="ellipse">
            <a:avLst/>
          </a:prstGeom>
          <a:solidFill>
            <a:srgbClr val="BF35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>
              <a:solidFill>
                <a:schemeClr val="bg1"/>
              </a:solidFill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2E503A7A-7187-44D9-81F6-B805DC26921E}"/>
              </a:ext>
            </a:extLst>
          </p:cNvPr>
          <p:cNvPicPr/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4659471" y="439832"/>
            <a:ext cx="153988" cy="153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209E8E3C-1CB5-414F-8614-87193A7EF275}"/>
              </a:ext>
            </a:extLst>
          </p:cNvPr>
          <p:cNvPicPr/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4658611" y="781920"/>
            <a:ext cx="154426" cy="154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D10D0199-E3E4-46CA-BC94-CCE9BE1F3C0E}"/>
              </a:ext>
            </a:extLst>
          </p:cNvPr>
          <p:cNvPicPr/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4655721" y="1057545"/>
            <a:ext cx="163285" cy="16328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Rectangle 62">
            <a:extLst>
              <a:ext uri="{FF2B5EF4-FFF2-40B4-BE49-F238E27FC236}">
                <a16:creationId xmlns:a16="http://schemas.microsoft.com/office/drawing/2014/main" id="{E5FD47EA-F050-41A5-A669-27E61ABCFE60}"/>
              </a:ext>
            </a:extLst>
          </p:cNvPr>
          <p:cNvSpPr/>
          <p:nvPr/>
        </p:nvSpPr>
        <p:spPr>
          <a:xfrm>
            <a:off x="4858221" y="61791"/>
            <a:ext cx="1877232" cy="628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027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22Years </a:t>
            </a:r>
            <a:r>
              <a:rPr lang="fr-FR" sz="1027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old</a:t>
            </a:r>
            <a:endParaRPr lang="fr-FR" sz="1027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r-FR" sz="1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r-FR" sz="856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1027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MAAZIZ</a:t>
            </a:r>
            <a:r>
              <a:rPr lang="fr-FR" sz="1027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r-FR" sz="1027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MAROC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2CFA6580-C5D1-4052-A5D4-6BFE19304479}"/>
              </a:ext>
            </a:extLst>
          </p:cNvPr>
          <p:cNvSpPr/>
          <p:nvPr/>
        </p:nvSpPr>
        <p:spPr>
          <a:xfrm>
            <a:off x="4612187" y="93770"/>
            <a:ext cx="252253" cy="252253"/>
          </a:xfrm>
          <a:prstGeom prst="ellipse">
            <a:avLst/>
          </a:prstGeom>
          <a:solidFill>
            <a:srgbClr val="BF35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>
              <a:solidFill>
                <a:schemeClr val="bg1"/>
              </a:solidFill>
            </a:endParaRP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8213312E-204C-4410-8DB1-7393431F8CB4}"/>
              </a:ext>
            </a:extLst>
          </p:cNvPr>
          <p:cNvPicPr/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4658209" y="138177"/>
            <a:ext cx="153988" cy="153988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D51AD762-07D9-4795-B08D-F4B0CE199F98}"/>
              </a:ext>
            </a:extLst>
          </p:cNvPr>
          <p:cNvSpPr/>
          <p:nvPr/>
        </p:nvSpPr>
        <p:spPr>
          <a:xfrm>
            <a:off x="4913183" y="783800"/>
            <a:ext cx="1689074" cy="449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27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06-00-00-00-00 </a:t>
            </a:r>
          </a:p>
          <a:p>
            <a:endParaRPr lang="en-US" sz="1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r-FR" sz="513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r-FR" sz="257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27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Bahla.works@gmail.com</a:t>
            </a:r>
            <a:endParaRPr lang="fr-FR" sz="1027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7BA24C0B-F7DF-4AAA-8A3C-2B3CCE3258FE}"/>
              </a:ext>
            </a:extLst>
          </p:cNvPr>
          <p:cNvSpPr/>
          <p:nvPr/>
        </p:nvSpPr>
        <p:spPr>
          <a:xfrm>
            <a:off x="4612889" y="1295356"/>
            <a:ext cx="252253" cy="252253"/>
          </a:xfrm>
          <a:prstGeom prst="ellipse">
            <a:avLst/>
          </a:prstGeom>
          <a:solidFill>
            <a:srgbClr val="BF35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>
              <a:solidFill>
                <a:schemeClr val="bg1"/>
              </a:solidFill>
            </a:endParaRP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D0918F83-2A7B-4294-BBCA-A74F8F704F79}"/>
              </a:ext>
            </a:extLst>
          </p:cNvPr>
          <p:cNvPicPr/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4655721" y="1338257"/>
            <a:ext cx="163285" cy="16328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Rectangle 68">
            <a:extLst>
              <a:ext uri="{FF2B5EF4-FFF2-40B4-BE49-F238E27FC236}">
                <a16:creationId xmlns:a16="http://schemas.microsoft.com/office/drawing/2014/main" id="{B3E8A68D-AADD-45BA-9C38-FD1AF71A88C5}"/>
              </a:ext>
            </a:extLst>
          </p:cNvPr>
          <p:cNvSpPr/>
          <p:nvPr/>
        </p:nvSpPr>
        <p:spPr>
          <a:xfrm>
            <a:off x="4897770" y="1321704"/>
            <a:ext cx="1689074" cy="173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 lang="en-US" sz="1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27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www.bestfreecv.Com</a:t>
            </a:r>
            <a:endParaRPr lang="fr-FR" sz="1027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0E042864-C640-4124-9A89-531B6E87CE51}"/>
              </a:ext>
            </a:extLst>
          </p:cNvPr>
          <p:cNvSpPr/>
          <p:nvPr/>
        </p:nvSpPr>
        <p:spPr>
          <a:xfrm>
            <a:off x="2469383" y="2369987"/>
            <a:ext cx="4124239" cy="280615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marL="154824" indent="-154824">
              <a:buFont typeface="Wingdings" panose="05000000000000000000" pitchFamily="2" charset="2"/>
              <a:buChar char="§"/>
            </a:pPr>
            <a:r>
              <a:rPr lang="en-US" sz="941" b="1" dirty="0">
                <a:solidFill>
                  <a:srgbClr val="BF35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856" dirty="0">
              <a:solidFill>
                <a:srgbClr val="BF353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2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54824"/>
            <a:r>
              <a:rPr lang="en-US" sz="89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898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89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98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89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898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89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98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89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54824"/>
            <a:endParaRPr lang="fr-FR" sz="94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54824" indent="-154824">
              <a:buFont typeface="Wingdings" panose="05000000000000000000" pitchFamily="2" charset="2"/>
              <a:buChar char="§"/>
            </a:pPr>
            <a:r>
              <a:rPr lang="en-US" sz="941" b="1" dirty="0">
                <a:solidFill>
                  <a:srgbClr val="BF35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856" dirty="0">
              <a:solidFill>
                <a:srgbClr val="BF353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2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54824"/>
            <a:r>
              <a:rPr lang="en-US" sz="89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898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89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98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89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898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89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98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89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54824"/>
            <a:endParaRPr lang="fr-FR" sz="94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54824" indent="-154824">
              <a:buFont typeface="Wingdings" panose="05000000000000000000" pitchFamily="2" charset="2"/>
              <a:buChar char="§"/>
            </a:pPr>
            <a:r>
              <a:rPr lang="en-US" sz="941" b="1" dirty="0">
                <a:solidFill>
                  <a:srgbClr val="BF35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856" dirty="0">
              <a:solidFill>
                <a:srgbClr val="BF353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2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54824"/>
            <a:r>
              <a:rPr lang="en-US" sz="89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898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89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98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89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898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89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98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89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DA2AB73E-0339-441B-B1FE-BC61EC7273E5}"/>
              </a:ext>
            </a:extLst>
          </p:cNvPr>
          <p:cNvSpPr/>
          <p:nvPr/>
        </p:nvSpPr>
        <p:spPr>
          <a:xfrm>
            <a:off x="2458061" y="5586941"/>
            <a:ext cx="4212926" cy="197683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marL="154824" indent="-154824" fontAlgn="base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154824" algn="l"/>
              </a:tabLst>
            </a:pPr>
            <a:r>
              <a:rPr lang="en-US" sz="941" b="1" dirty="0">
                <a:solidFill>
                  <a:srgbClr val="BF35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941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94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  <a:endParaRPr lang="en-US" sz="941" b="1" dirty="0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941" dirty="0">
                <a:solidFill>
                  <a:srgbClr val="8080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54824"/>
            <a:r>
              <a:rPr lang="en-US" sz="89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898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89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98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89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898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89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98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89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fontAlgn="base">
              <a:lnSpc>
                <a:spcPct val="107000"/>
              </a:lnSpc>
            </a:pPr>
            <a:endParaRPr lang="en-US" sz="941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46675" indent="-146675" fontAlgn="base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941" b="1" dirty="0">
                <a:solidFill>
                  <a:srgbClr val="BF35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02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94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</a:p>
          <a:p>
            <a:r>
              <a:rPr lang="en-US" sz="941" dirty="0">
                <a:solidFill>
                  <a:srgbClr val="8080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</a:t>
            </a:r>
          </a:p>
          <a:p>
            <a:pPr marL="154824"/>
            <a:r>
              <a:rPr lang="en-US" sz="89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898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89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98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89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898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89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98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89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52B3C76F-8CE8-42E2-B7A3-024E54482CF8}"/>
              </a:ext>
            </a:extLst>
          </p:cNvPr>
          <p:cNvSpPr>
            <a:spLocks/>
          </p:cNvSpPr>
          <p:nvPr/>
        </p:nvSpPr>
        <p:spPr>
          <a:xfrm>
            <a:off x="96454" y="2552597"/>
            <a:ext cx="2029292" cy="221422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marL="293351" indent="-29335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898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898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1</a:t>
            </a:r>
            <a:endParaRPr lang="fr-FR" sz="898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3351" indent="-29335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898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898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</a:t>
            </a:r>
            <a:endParaRPr lang="fr-FR" sz="898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3351" indent="-29335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898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898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3</a:t>
            </a:r>
            <a:endParaRPr lang="fr-FR" sz="898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3351" indent="-29335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898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898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4</a:t>
            </a:r>
            <a:endParaRPr lang="fr-FR" sz="898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3351" indent="-29335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898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898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5</a:t>
            </a:r>
            <a:endParaRPr lang="fr-FR" sz="898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3351" indent="-29335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898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898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6</a:t>
            </a:r>
            <a:endParaRPr lang="fr-FR" sz="898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3351" indent="-29335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898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898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7</a:t>
            </a:r>
            <a:endParaRPr lang="fr-FR" sz="898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3351" indent="-29335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898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898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8</a:t>
            </a:r>
            <a:endParaRPr lang="fr-FR" sz="898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3351" indent="-29335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898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898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9</a:t>
            </a:r>
            <a:endParaRPr lang="fr-FR" sz="898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49E332FC-1034-471B-B52B-B5EE1DDD1242}"/>
              </a:ext>
            </a:extLst>
          </p:cNvPr>
          <p:cNvSpPr/>
          <p:nvPr/>
        </p:nvSpPr>
        <p:spPr>
          <a:xfrm>
            <a:off x="174037" y="5296875"/>
            <a:ext cx="1914334" cy="183672"/>
          </a:xfrm>
          <a:prstGeom prst="roundRect">
            <a:avLst/>
          </a:prstGeom>
          <a:noFill/>
          <a:ln w="12700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C626FD90-40C8-447E-A818-37321F87C128}"/>
              </a:ext>
            </a:extLst>
          </p:cNvPr>
          <p:cNvSpPr/>
          <p:nvPr/>
        </p:nvSpPr>
        <p:spPr>
          <a:xfrm>
            <a:off x="172787" y="5298613"/>
            <a:ext cx="1830227" cy="183672"/>
          </a:xfrm>
          <a:prstGeom prst="roundRect">
            <a:avLst/>
          </a:prstGeom>
          <a:solidFill>
            <a:srgbClr val="FFFFFF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41" dirty="0">
                <a:solidFill>
                  <a:srgbClr val="38464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ENGLISH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B0D4219C-B64C-4DD8-B222-5964B1FE3F59}"/>
              </a:ext>
            </a:extLst>
          </p:cNvPr>
          <p:cNvSpPr/>
          <p:nvPr/>
        </p:nvSpPr>
        <p:spPr>
          <a:xfrm>
            <a:off x="170371" y="5610924"/>
            <a:ext cx="1914334" cy="183672"/>
          </a:xfrm>
          <a:prstGeom prst="roundRect">
            <a:avLst/>
          </a:prstGeom>
          <a:noFill/>
          <a:ln w="12700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5C229449-D589-4806-869B-A6C9B863F9AC}"/>
              </a:ext>
            </a:extLst>
          </p:cNvPr>
          <p:cNvSpPr/>
          <p:nvPr/>
        </p:nvSpPr>
        <p:spPr>
          <a:xfrm>
            <a:off x="169121" y="5612661"/>
            <a:ext cx="1599947" cy="183672"/>
          </a:xfrm>
          <a:prstGeom prst="roundRect">
            <a:avLst/>
          </a:prstGeom>
          <a:solidFill>
            <a:srgbClr val="FFFFFF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41" dirty="0">
                <a:solidFill>
                  <a:srgbClr val="38464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SPANISH</a:t>
            </a: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960D017F-6979-494E-8053-3B085E0E7A04}"/>
              </a:ext>
            </a:extLst>
          </p:cNvPr>
          <p:cNvSpPr/>
          <p:nvPr/>
        </p:nvSpPr>
        <p:spPr>
          <a:xfrm>
            <a:off x="170371" y="5897562"/>
            <a:ext cx="1914334" cy="183672"/>
          </a:xfrm>
          <a:prstGeom prst="roundRect">
            <a:avLst/>
          </a:prstGeom>
          <a:noFill/>
          <a:ln w="12700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11FE1544-3E28-4AB3-AA85-587D41D77FCB}"/>
              </a:ext>
            </a:extLst>
          </p:cNvPr>
          <p:cNvSpPr/>
          <p:nvPr/>
        </p:nvSpPr>
        <p:spPr>
          <a:xfrm>
            <a:off x="169121" y="5899299"/>
            <a:ext cx="1278267" cy="183672"/>
          </a:xfrm>
          <a:prstGeom prst="roundRect">
            <a:avLst/>
          </a:prstGeom>
          <a:solidFill>
            <a:srgbClr val="FFFFFF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41" dirty="0">
                <a:solidFill>
                  <a:srgbClr val="38464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GERMAN</a:t>
            </a: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01CF3ED4-99EA-492E-9F24-4C7FD7396080}"/>
              </a:ext>
            </a:extLst>
          </p:cNvPr>
          <p:cNvSpPr/>
          <p:nvPr/>
        </p:nvSpPr>
        <p:spPr>
          <a:xfrm>
            <a:off x="165176" y="6207548"/>
            <a:ext cx="1914334" cy="183672"/>
          </a:xfrm>
          <a:prstGeom prst="roundRect">
            <a:avLst/>
          </a:prstGeom>
          <a:noFill/>
          <a:ln w="12700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BB3B2209-FD3C-41E6-AFFC-A7E648E5DC0F}"/>
              </a:ext>
            </a:extLst>
          </p:cNvPr>
          <p:cNvSpPr/>
          <p:nvPr/>
        </p:nvSpPr>
        <p:spPr>
          <a:xfrm>
            <a:off x="163928" y="6209285"/>
            <a:ext cx="795803" cy="183672"/>
          </a:xfrm>
          <a:prstGeom prst="roundRect">
            <a:avLst/>
          </a:prstGeom>
          <a:solidFill>
            <a:srgbClr val="FFFFFF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41" dirty="0">
                <a:solidFill>
                  <a:srgbClr val="38464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RUSSIAN</a:t>
            </a:r>
          </a:p>
        </p:txBody>
      </p:sp>
    </p:spTree>
    <p:extLst>
      <p:ext uri="{BB962C8B-B14F-4D97-AF65-F5344CB8AC3E}">
        <p14:creationId xmlns:p14="http://schemas.microsoft.com/office/powerpoint/2010/main" val="8889411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323</Words>
  <Application>Microsoft Office PowerPoint</Application>
  <PresentationFormat>Letter Paper (8.5x11 in)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Open Sans</vt:lpstr>
      <vt:lpstr>Symbol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 BAHLA</dc:creator>
  <cp:keywords>جميع الحقوق محفوظة لموقع  www.bestfreecv.com</cp:keywords>
  <cp:lastModifiedBy>YOUSSEF BAHLA</cp:lastModifiedBy>
  <cp:revision>50</cp:revision>
  <dcterms:created xsi:type="dcterms:W3CDTF">2015-07-03T12:55:42Z</dcterms:created>
  <dcterms:modified xsi:type="dcterms:W3CDTF">2020-06-08T10:35:54Z</dcterms:modified>
  <cp:category>جميع الحقوق محفوظة لموقع  www.bestfreecv.com</cp:category>
</cp:coreProperties>
</file>