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B61"/>
    <a:srgbClr val="5CB244"/>
    <a:srgbClr val="FAFAFA"/>
    <a:srgbClr val="2272AF"/>
    <a:srgbClr val="1689CA"/>
    <a:srgbClr val="DEDEDE"/>
    <a:srgbClr val="F9F9F9"/>
    <a:srgbClr val="282E3A"/>
    <a:srgbClr val="D3D3D3"/>
    <a:srgbClr val="384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291" autoAdjust="0"/>
  </p:normalViewPr>
  <p:slideViewPr>
    <p:cSldViewPr snapToGrid="0" snapToObjects="1">
      <p:cViewPr varScale="1">
        <p:scale>
          <a:sx n="45" d="100"/>
          <a:sy n="45" d="100"/>
        </p:scale>
        <p:origin x="2184" y="3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2BCE7-100F-4C12-81CE-D314812ECEEA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E0CB-1A6E-4DEA-8F58-FAE0DBA1BF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42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52E0CB-1A6E-4DEA-8F58-FAE0DBA1BF3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71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1C85-AB4C-43F4-AA27-5135EF910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642" y="368079"/>
            <a:ext cx="4827858" cy="406861"/>
          </a:xfrm>
        </p:spPr>
        <p:txBody>
          <a:bodyPr>
            <a:noAutofit/>
          </a:bodyPr>
          <a:lstStyle/>
          <a:p>
            <a:pPr algn="l"/>
            <a:r>
              <a:rPr lang="fr-FR" sz="4000" b="1" kern="700" spc="-200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  <a:r>
              <a:rPr lang="fr-FR" sz="4000" b="1" kern="700" spc="-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HAJAR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2552-F61E-4868-8FDC-F5B1B55847A1}"/>
              </a:ext>
            </a:extLst>
          </p:cNvPr>
          <p:cNvSpPr/>
          <p:nvPr/>
        </p:nvSpPr>
        <p:spPr>
          <a:xfrm>
            <a:off x="2621520" y="804324"/>
            <a:ext cx="3969403" cy="25022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Graphic designer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6485BC-7ADD-41C4-9C58-819F48D9E03E}"/>
              </a:ext>
            </a:extLst>
          </p:cNvPr>
          <p:cNvSpPr/>
          <p:nvPr/>
        </p:nvSpPr>
        <p:spPr>
          <a:xfrm>
            <a:off x="166958" y="3329017"/>
            <a:ext cx="294864" cy="294864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F2B92E-26A2-464C-BC75-BBDBF40ABBF8}"/>
              </a:ext>
            </a:extLst>
          </p:cNvPr>
          <p:cNvSpPr/>
          <p:nvPr/>
        </p:nvSpPr>
        <p:spPr>
          <a:xfrm>
            <a:off x="175004" y="2215205"/>
            <a:ext cx="294864" cy="294864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D1AD9D-078B-4E7C-ACD3-9AB58BDD087F}"/>
              </a:ext>
            </a:extLst>
          </p:cNvPr>
          <p:cNvSpPr/>
          <p:nvPr/>
        </p:nvSpPr>
        <p:spPr>
          <a:xfrm>
            <a:off x="175004" y="2581716"/>
            <a:ext cx="294864" cy="294864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2CDAF7E-D5E9-463E-836C-94B21D2AF353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225950" y="3373986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6DEDF3-247F-43C9-864A-2844EEFE65D6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231128" y="2274811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939A1F-B151-4FA0-8610-FA657EE53204}"/>
              </a:ext>
            </a:extLst>
          </p:cNvPr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229606" y="2631863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158D5634-6E0B-4E5F-9506-48BB2D25D287}"/>
              </a:ext>
            </a:extLst>
          </p:cNvPr>
          <p:cNvSpPr/>
          <p:nvPr/>
        </p:nvSpPr>
        <p:spPr>
          <a:xfrm>
            <a:off x="175004" y="2954214"/>
            <a:ext cx="294864" cy="294864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F7FC1EA-3D58-4A48-A2B7-4AA840F554D8}"/>
              </a:ext>
            </a:extLst>
          </p:cNvPr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228801" y="3006123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0EC7F5C-98F0-4FC6-A595-6BADB3F56731}"/>
              </a:ext>
            </a:extLst>
          </p:cNvPr>
          <p:cNvSpPr/>
          <p:nvPr/>
        </p:nvSpPr>
        <p:spPr>
          <a:xfrm>
            <a:off x="428756" y="3035894"/>
            <a:ext cx="1710249" cy="14328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25ans , célibataire</a:t>
            </a:r>
            <a:endParaRPr lang="fr-FR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A3F6EE-4097-4F4E-9435-9C8C3FB770ED}"/>
              </a:ext>
            </a:extLst>
          </p:cNvPr>
          <p:cNvSpPr/>
          <p:nvPr/>
        </p:nvSpPr>
        <p:spPr>
          <a:xfrm>
            <a:off x="406453" y="2295359"/>
            <a:ext cx="1839206" cy="134493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+2126-00-00-00-00</a:t>
            </a:r>
            <a:endParaRPr lang="fr-FR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0D0762-0E3B-4AF2-B1B6-28ED4C743FD1}"/>
              </a:ext>
            </a:extLst>
          </p:cNvPr>
          <p:cNvSpPr/>
          <p:nvPr/>
        </p:nvSpPr>
        <p:spPr>
          <a:xfrm>
            <a:off x="413832" y="2652411"/>
            <a:ext cx="1948495" cy="169687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  <a:endParaRPr lang="fr-FR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884F28-E7EB-426A-8748-515B0F011BA1}"/>
              </a:ext>
            </a:extLst>
          </p:cNvPr>
          <p:cNvSpPr/>
          <p:nvPr/>
        </p:nvSpPr>
        <p:spPr>
          <a:xfrm>
            <a:off x="413832" y="3381194"/>
            <a:ext cx="1878892" cy="33196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Hay </a:t>
            </a:r>
            <a:r>
              <a:rPr lang="fr-FR" sz="105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nahda</a:t>
            </a:r>
            <a:r>
              <a:rPr lang="fr-FR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15053 </a:t>
            </a:r>
            <a:r>
              <a:rPr lang="fr-FR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fr-FR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MAROC</a:t>
            </a:r>
            <a:endParaRPr lang="fr-FR" sz="10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246C36D-5DBE-4022-B4CE-C7AB66217A9A}"/>
              </a:ext>
            </a:extLst>
          </p:cNvPr>
          <p:cNvPicPr preferRelativeResize="0">
            <a:picLocks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53" y="410878"/>
            <a:ext cx="1445111" cy="1445111"/>
          </a:xfrm>
          <a:prstGeom prst="round2DiagRect">
            <a:avLst/>
          </a:prstGeom>
          <a:ln w="73025">
            <a:noFill/>
          </a:ln>
          <a:effectLst/>
        </p:spPr>
      </p:pic>
      <p:sp>
        <p:nvSpPr>
          <p:cNvPr id="19" name="Text Box 5">
            <a:extLst>
              <a:ext uri="{FF2B5EF4-FFF2-40B4-BE49-F238E27FC236}">
                <a16:creationId xmlns:a16="http://schemas.microsoft.com/office/drawing/2014/main" id="{DDDD5DEF-4577-4129-BCC3-FB219F3A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935" y="1055862"/>
            <a:ext cx="4640119" cy="617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2EA405-32D0-4A5B-8720-E15FFF7236E8}"/>
              </a:ext>
            </a:extLst>
          </p:cNvPr>
          <p:cNvCxnSpPr>
            <a:cxnSpLocks/>
          </p:cNvCxnSpPr>
          <p:nvPr/>
        </p:nvCxnSpPr>
        <p:spPr>
          <a:xfrm>
            <a:off x="2503631" y="159930"/>
            <a:ext cx="0" cy="10528708"/>
          </a:xfrm>
          <a:prstGeom prst="line">
            <a:avLst/>
          </a:prstGeom>
          <a:ln>
            <a:solidFill>
              <a:srgbClr val="DA1B6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>
            <a:spLocks/>
          </p:cNvSpPr>
          <p:nvPr/>
        </p:nvSpPr>
        <p:spPr>
          <a:xfrm>
            <a:off x="2644936" y="1843855"/>
            <a:ext cx="3406704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 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644936" y="6065686"/>
            <a:ext cx="3406704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655203" y="9155280"/>
            <a:ext cx="3406704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 err="1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600" dirty="0">
              <a:solidFill>
                <a:srgbClr val="DA1B6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5B953816-4BDB-4086-B241-E54B8C782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28802"/>
              </p:ext>
            </p:extLst>
          </p:nvPr>
        </p:nvGraphicFramePr>
        <p:xfrm>
          <a:off x="2990850" y="9524902"/>
          <a:ext cx="4438650" cy="110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650">
                  <a:extLst>
                    <a:ext uri="{9D8B030D-6E8A-4147-A177-3AD203B41FA5}">
                      <a16:colId xmlns:a16="http://schemas.microsoft.com/office/drawing/2014/main" val="1175269204"/>
                    </a:ext>
                  </a:extLst>
                </a:gridCol>
              </a:tblGrid>
              <a:tr h="1108872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b="0" kern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b="0" kern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b="0" kern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3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b="0" kern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4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b="0" kern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5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50" b="0" kern="12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Knowledge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L="73079" marR="73079" marT="36539" marB="3653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2253346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758EEDC-9584-43CD-8427-2EEE5493782D}"/>
              </a:ext>
            </a:extLst>
          </p:cNvPr>
          <p:cNvSpPr/>
          <p:nvPr/>
        </p:nvSpPr>
        <p:spPr>
          <a:xfrm>
            <a:off x="21922" y="3925094"/>
            <a:ext cx="2579719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PROGRAMMING TOOLS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AD9BCF-CFBC-4902-9BDB-7078675B9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69852"/>
              </p:ext>
            </p:extLst>
          </p:nvPr>
        </p:nvGraphicFramePr>
        <p:xfrm>
          <a:off x="199042" y="4278510"/>
          <a:ext cx="2258264" cy="181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2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  <a:gridCol w="1097440">
                  <a:extLst>
                    <a:ext uri="{9D8B030D-6E8A-4147-A177-3AD203B41FA5}">
                      <a16:colId xmlns:a16="http://schemas.microsoft.com/office/drawing/2014/main" val="2681165960"/>
                    </a:ext>
                  </a:extLst>
                </a:gridCol>
              </a:tblGrid>
              <a:tr h="21380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Word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  <a:tr h="21380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Excel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40827"/>
                  </a:ext>
                </a:extLst>
              </a:tr>
              <a:tr h="21380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Powerpoint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180425"/>
                  </a:ext>
                </a:extLst>
              </a:tr>
              <a:tr h="21380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Access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870059"/>
                  </a:ext>
                </a:extLst>
              </a:tr>
              <a:tr h="21380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latin typeface="Century Gothic" panose="020B0502020202020204" pitchFamily="34" charset="0"/>
                        </a:rPr>
                        <a:t>Photoshop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47895"/>
                  </a:ext>
                </a:extLst>
              </a:tr>
              <a:tr h="21380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>
                          <a:latin typeface="Century Gothic" panose="020B0502020202020204" pitchFamily="34" charset="0"/>
                        </a:rPr>
                        <a:t>Illustrator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684979"/>
                  </a:ext>
                </a:extLst>
              </a:tr>
              <a:tr h="213801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dirty="0" err="1">
                          <a:latin typeface="Century Gothic" panose="020B0502020202020204" pitchFamily="34" charset="0"/>
                        </a:rPr>
                        <a:t>After</a:t>
                      </a:r>
                      <a:r>
                        <a:rPr lang="fr-FR" sz="1100" b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1100" b="0" dirty="0" err="1">
                          <a:latin typeface="Century Gothic" panose="020B0502020202020204" pitchFamily="34" charset="0"/>
                        </a:rPr>
                        <a:t>effect</a:t>
                      </a:r>
                      <a:r>
                        <a:rPr lang="fr-FR" sz="1100" b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2323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2F8A603C-2D18-4854-BEC8-A749C62BADAA}"/>
              </a:ext>
            </a:extLst>
          </p:cNvPr>
          <p:cNvSpPr/>
          <p:nvPr/>
        </p:nvSpPr>
        <p:spPr>
          <a:xfrm>
            <a:off x="1370210" y="4316437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A0A7C0-BFF4-4F93-9920-D1133FEC0299}"/>
              </a:ext>
            </a:extLst>
          </p:cNvPr>
          <p:cNvSpPr/>
          <p:nvPr/>
        </p:nvSpPr>
        <p:spPr>
          <a:xfrm>
            <a:off x="1581117" y="4316437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527D258B-13AF-48F0-A2B5-84F426615287}"/>
              </a:ext>
            </a:extLst>
          </p:cNvPr>
          <p:cNvSpPr/>
          <p:nvPr/>
        </p:nvSpPr>
        <p:spPr>
          <a:xfrm>
            <a:off x="1781991" y="4316437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E6E7F04-9EF4-4EFD-89B0-084EF1BA16C4}"/>
              </a:ext>
            </a:extLst>
          </p:cNvPr>
          <p:cNvSpPr/>
          <p:nvPr/>
        </p:nvSpPr>
        <p:spPr>
          <a:xfrm>
            <a:off x="1979134" y="4316437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4DE8562-F7F3-4313-AF5E-CA87377DBFE4}"/>
              </a:ext>
            </a:extLst>
          </p:cNvPr>
          <p:cNvSpPr/>
          <p:nvPr/>
        </p:nvSpPr>
        <p:spPr>
          <a:xfrm>
            <a:off x="2190156" y="4316436"/>
            <a:ext cx="173597" cy="17359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51A094A-E7A2-4D56-AF37-9D7764FB56E6}"/>
              </a:ext>
            </a:extLst>
          </p:cNvPr>
          <p:cNvSpPr/>
          <p:nvPr/>
        </p:nvSpPr>
        <p:spPr>
          <a:xfrm>
            <a:off x="1372717" y="4579514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238E3C1-0260-449E-AF5A-798D4A21160C}"/>
              </a:ext>
            </a:extLst>
          </p:cNvPr>
          <p:cNvSpPr/>
          <p:nvPr/>
        </p:nvSpPr>
        <p:spPr>
          <a:xfrm>
            <a:off x="1583624" y="4579514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CAADDA0-F634-4ED1-A6BF-FE331CA2FF07}"/>
              </a:ext>
            </a:extLst>
          </p:cNvPr>
          <p:cNvSpPr/>
          <p:nvPr/>
        </p:nvSpPr>
        <p:spPr>
          <a:xfrm>
            <a:off x="1784498" y="4579514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0E7C0A9-15FF-48F0-821A-98E33BCD0675}"/>
              </a:ext>
            </a:extLst>
          </p:cNvPr>
          <p:cNvSpPr/>
          <p:nvPr/>
        </p:nvSpPr>
        <p:spPr>
          <a:xfrm>
            <a:off x="1981641" y="4579514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12C3AE3-905D-471F-818D-4E797666FA33}"/>
              </a:ext>
            </a:extLst>
          </p:cNvPr>
          <p:cNvSpPr/>
          <p:nvPr/>
        </p:nvSpPr>
        <p:spPr>
          <a:xfrm>
            <a:off x="2192663" y="4579513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73DB2BE-68D2-410B-A3CD-9D576E887227}"/>
              </a:ext>
            </a:extLst>
          </p:cNvPr>
          <p:cNvSpPr/>
          <p:nvPr/>
        </p:nvSpPr>
        <p:spPr>
          <a:xfrm>
            <a:off x="1367241" y="483896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9225B9B-5911-4994-AB18-C66F76949E6D}"/>
              </a:ext>
            </a:extLst>
          </p:cNvPr>
          <p:cNvSpPr/>
          <p:nvPr/>
        </p:nvSpPr>
        <p:spPr>
          <a:xfrm>
            <a:off x="1578148" y="483896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C70343E2-86B4-4D18-B3F9-8A4B358279E1}"/>
              </a:ext>
            </a:extLst>
          </p:cNvPr>
          <p:cNvSpPr/>
          <p:nvPr/>
        </p:nvSpPr>
        <p:spPr>
          <a:xfrm>
            <a:off x="1779022" y="483896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7CB38F0-25C0-4F31-A101-68D71ACC9FFC}"/>
              </a:ext>
            </a:extLst>
          </p:cNvPr>
          <p:cNvSpPr/>
          <p:nvPr/>
        </p:nvSpPr>
        <p:spPr>
          <a:xfrm>
            <a:off x="1976165" y="4838968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BE6C4A0-A61C-4092-A01E-8578F7A29BBC}"/>
              </a:ext>
            </a:extLst>
          </p:cNvPr>
          <p:cNvSpPr/>
          <p:nvPr/>
        </p:nvSpPr>
        <p:spPr>
          <a:xfrm>
            <a:off x="2187187" y="4838967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63CE18D4-4193-4614-B5F5-FA799FBD81C7}"/>
              </a:ext>
            </a:extLst>
          </p:cNvPr>
          <p:cNvSpPr/>
          <p:nvPr/>
        </p:nvSpPr>
        <p:spPr>
          <a:xfrm>
            <a:off x="1372717" y="5098421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2D3ACA5B-1CFC-4A64-89B4-7CC86BEAE53B}"/>
              </a:ext>
            </a:extLst>
          </p:cNvPr>
          <p:cNvSpPr/>
          <p:nvPr/>
        </p:nvSpPr>
        <p:spPr>
          <a:xfrm>
            <a:off x="1583624" y="5098421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85E81FF-5682-4398-A69C-A76516A5BF70}"/>
              </a:ext>
            </a:extLst>
          </p:cNvPr>
          <p:cNvSpPr/>
          <p:nvPr/>
        </p:nvSpPr>
        <p:spPr>
          <a:xfrm>
            <a:off x="1784498" y="5098421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0CAAAFD0-3F7F-46FD-ADEE-DBA0D2149142}"/>
              </a:ext>
            </a:extLst>
          </p:cNvPr>
          <p:cNvSpPr/>
          <p:nvPr/>
        </p:nvSpPr>
        <p:spPr>
          <a:xfrm>
            <a:off x="1981641" y="5098421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224E1EB-9BBB-40FD-8F3D-A26A1B504B4C}"/>
              </a:ext>
            </a:extLst>
          </p:cNvPr>
          <p:cNvSpPr/>
          <p:nvPr/>
        </p:nvSpPr>
        <p:spPr>
          <a:xfrm>
            <a:off x="2192663" y="5098420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9DF6676-455E-4E8A-9702-AB841BE9D920}"/>
              </a:ext>
            </a:extLst>
          </p:cNvPr>
          <p:cNvSpPr/>
          <p:nvPr/>
        </p:nvSpPr>
        <p:spPr>
          <a:xfrm>
            <a:off x="1372717" y="5355035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FC88310-BBD3-489B-BD74-B4E42476566B}"/>
              </a:ext>
            </a:extLst>
          </p:cNvPr>
          <p:cNvSpPr/>
          <p:nvPr/>
        </p:nvSpPr>
        <p:spPr>
          <a:xfrm>
            <a:off x="1583624" y="5355035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089998E-D643-4B51-9EB8-3733F532AAB8}"/>
              </a:ext>
            </a:extLst>
          </p:cNvPr>
          <p:cNvSpPr/>
          <p:nvPr/>
        </p:nvSpPr>
        <p:spPr>
          <a:xfrm>
            <a:off x="1784498" y="5355035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8FC7A9C1-1E0F-4A1E-A06A-7F8C0F6626C5}"/>
              </a:ext>
            </a:extLst>
          </p:cNvPr>
          <p:cNvSpPr/>
          <p:nvPr/>
        </p:nvSpPr>
        <p:spPr>
          <a:xfrm>
            <a:off x="1981641" y="5355035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B1FC008-1517-490A-B193-86618378833E}"/>
              </a:ext>
            </a:extLst>
          </p:cNvPr>
          <p:cNvSpPr/>
          <p:nvPr/>
        </p:nvSpPr>
        <p:spPr>
          <a:xfrm>
            <a:off x="2192663" y="5355034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CB38DC70-7B53-475D-AF65-3F73AF20D87E}"/>
              </a:ext>
            </a:extLst>
          </p:cNvPr>
          <p:cNvSpPr/>
          <p:nvPr/>
        </p:nvSpPr>
        <p:spPr>
          <a:xfrm>
            <a:off x="1372717" y="561164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119351A-CCFC-4F7A-A96D-23410A6E63DD}"/>
              </a:ext>
            </a:extLst>
          </p:cNvPr>
          <p:cNvSpPr/>
          <p:nvPr/>
        </p:nvSpPr>
        <p:spPr>
          <a:xfrm>
            <a:off x="1583624" y="561164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BFD765A7-B744-4BF8-84D1-15C1B5679E0C}"/>
              </a:ext>
            </a:extLst>
          </p:cNvPr>
          <p:cNvSpPr/>
          <p:nvPr/>
        </p:nvSpPr>
        <p:spPr>
          <a:xfrm>
            <a:off x="1784498" y="5611648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31543AA-91D0-410B-A31F-11A671F051DB}"/>
              </a:ext>
            </a:extLst>
          </p:cNvPr>
          <p:cNvSpPr/>
          <p:nvPr/>
        </p:nvSpPr>
        <p:spPr>
          <a:xfrm>
            <a:off x="1981641" y="5611648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098EBE2E-2465-4638-A8FB-2DD9246F1D2D}"/>
              </a:ext>
            </a:extLst>
          </p:cNvPr>
          <p:cNvSpPr/>
          <p:nvPr/>
        </p:nvSpPr>
        <p:spPr>
          <a:xfrm>
            <a:off x="2192663" y="5611647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BB980AA-A41C-493E-8003-85F10380EBEF}"/>
              </a:ext>
            </a:extLst>
          </p:cNvPr>
          <p:cNvSpPr/>
          <p:nvPr/>
        </p:nvSpPr>
        <p:spPr>
          <a:xfrm>
            <a:off x="1372717" y="5878409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2E3920BA-80EB-452F-ABE5-CFDCA4E040E3}"/>
              </a:ext>
            </a:extLst>
          </p:cNvPr>
          <p:cNvSpPr/>
          <p:nvPr/>
        </p:nvSpPr>
        <p:spPr>
          <a:xfrm>
            <a:off x="1583624" y="5878409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8DFC1FB1-0093-4A7A-A354-483B2FE8B6C8}"/>
              </a:ext>
            </a:extLst>
          </p:cNvPr>
          <p:cNvSpPr/>
          <p:nvPr/>
        </p:nvSpPr>
        <p:spPr>
          <a:xfrm>
            <a:off x="1784498" y="5878409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A66319B-80BA-4425-A80B-367A87B610BC}"/>
              </a:ext>
            </a:extLst>
          </p:cNvPr>
          <p:cNvSpPr/>
          <p:nvPr/>
        </p:nvSpPr>
        <p:spPr>
          <a:xfrm>
            <a:off x="1981641" y="5878409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1DE1B0D-95B1-4467-8B07-620BA73902E1}"/>
              </a:ext>
            </a:extLst>
          </p:cNvPr>
          <p:cNvSpPr/>
          <p:nvPr/>
        </p:nvSpPr>
        <p:spPr>
          <a:xfrm>
            <a:off x="2192663" y="5878408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13365" y="6317398"/>
            <a:ext cx="2117082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</a:p>
        </p:txBody>
      </p:sp>
      <p:graphicFrame>
        <p:nvGraphicFramePr>
          <p:cNvPr id="101" name="Table 100">
            <a:extLst>
              <a:ext uri="{FF2B5EF4-FFF2-40B4-BE49-F238E27FC236}">
                <a16:creationId xmlns:a16="http://schemas.microsoft.com/office/drawing/2014/main" id="{A1A9478A-96CE-4D65-B47B-C2D43CAFC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21415"/>
              </p:ext>
            </p:extLst>
          </p:nvPr>
        </p:nvGraphicFramePr>
        <p:xfrm>
          <a:off x="190484" y="6670815"/>
          <a:ext cx="225826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2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  <a:gridCol w="1097440">
                  <a:extLst>
                    <a:ext uri="{9D8B030D-6E8A-4147-A177-3AD203B41FA5}">
                      <a16:colId xmlns:a16="http://schemas.microsoft.com/office/drawing/2014/main" val="2681165960"/>
                    </a:ext>
                  </a:extLst>
                </a:gridCol>
              </a:tblGrid>
              <a:tr h="194857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Arabic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  <a:tr h="194857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Spanish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40827"/>
                  </a:ext>
                </a:extLst>
              </a:tr>
              <a:tr h="194857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FRENCH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2180425"/>
                  </a:ext>
                </a:extLst>
              </a:tr>
              <a:tr h="194857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ENGLISH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870059"/>
                  </a:ext>
                </a:extLst>
              </a:tr>
            </a:tbl>
          </a:graphicData>
        </a:graphic>
      </p:graphicFrame>
      <p:sp>
        <p:nvSpPr>
          <p:cNvPr id="102" name="Oval 101">
            <a:extLst>
              <a:ext uri="{FF2B5EF4-FFF2-40B4-BE49-F238E27FC236}">
                <a16:creationId xmlns:a16="http://schemas.microsoft.com/office/drawing/2014/main" id="{64C62F0E-4D9C-4035-A717-0C627E463B73}"/>
              </a:ext>
            </a:extLst>
          </p:cNvPr>
          <p:cNvSpPr/>
          <p:nvPr/>
        </p:nvSpPr>
        <p:spPr>
          <a:xfrm>
            <a:off x="1361652" y="6708741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7B2E2DE-2ABD-4970-8BA9-2C92D234736A}"/>
              </a:ext>
            </a:extLst>
          </p:cNvPr>
          <p:cNvSpPr/>
          <p:nvPr/>
        </p:nvSpPr>
        <p:spPr>
          <a:xfrm>
            <a:off x="1572559" y="6708741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B339D632-7672-4088-B2DF-03C0194E0466}"/>
              </a:ext>
            </a:extLst>
          </p:cNvPr>
          <p:cNvSpPr/>
          <p:nvPr/>
        </p:nvSpPr>
        <p:spPr>
          <a:xfrm>
            <a:off x="1773433" y="6708741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CADDA039-B314-46ED-9CA7-AB9BA5EAC678}"/>
              </a:ext>
            </a:extLst>
          </p:cNvPr>
          <p:cNvSpPr/>
          <p:nvPr/>
        </p:nvSpPr>
        <p:spPr>
          <a:xfrm>
            <a:off x="1970576" y="6708741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F7F2D797-1052-42C1-9D1B-921C2994F829}"/>
              </a:ext>
            </a:extLst>
          </p:cNvPr>
          <p:cNvSpPr/>
          <p:nvPr/>
        </p:nvSpPr>
        <p:spPr>
          <a:xfrm>
            <a:off x="2181598" y="6708740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D16F2512-28FD-42C1-A465-343C3E8E574C}"/>
              </a:ext>
            </a:extLst>
          </p:cNvPr>
          <p:cNvSpPr/>
          <p:nvPr/>
        </p:nvSpPr>
        <p:spPr>
          <a:xfrm>
            <a:off x="1364159" y="697181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4358493-5393-4766-B3AA-1929CDB89A14}"/>
              </a:ext>
            </a:extLst>
          </p:cNvPr>
          <p:cNvSpPr/>
          <p:nvPr/>
        </p:nvSpPr>
        <p:spPr>
          <a:xfrm>
            <a:off x="1575066" y="697181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DC06C546-DD42-4F74-B4E2-2DFF7B0764E2}"/>
              </a:ext>
            </a:extLst>
          </p:cNvPr>
          <p:cNvSpPr/>
          <p:nvPr/>
        </p:nvSpPr>
        <p:spPr>
          <a:xfrm>
            <a:off x="1775940" y="697181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B1A7A44-A58D-48E5-919B-D437D3197887}"/>
              </a:ext>
            </a:extLst>
          </p:cNvPr>
          <p:cNvSpPr/>
          <p:nvPr/>
        </p:nvSpPr>
        <p:spPr>
          <a:xfrm>
            <a:off x="1973083" y="6971818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9ECA8C6-AABA-48C3-A2D1-7C567292496F}"/>
              </a:ext>
            </a:extLst>
          </p:cNvPr>
          <p:cNvSpPr/>
          <p:nvPr/>
        </p:nvSpPr>
        <p:spPr>
          <a:xfrm>
            <a:off x="2184105" y="6971817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AE1A0DB7-D298-40D6-A9A3-B381C625BF13}"/>
              </a:ext>
            </a:extLst>
          </p:cNvPr>
          <p:cNvSpPr/>
          <p:nvPr/>
        </p:nvSpPr>
        <p:spPr>
          <a:xfrm>
            <a:off x="1358683" y="7231272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FC15DF40-BE69-43A2-96F2-1A6CE14E8927}"/>
              </a:ext>
            </a:extLst>
          </p:cNvPr>
          <p:cNvSpPr/>
          <p:nvPr/>
        </p:nvSpPr>
        <p:spPr>
          <a:xfrm>
            <a:off x="1569590" y="7231272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40FA0455-55D2-4185-A585-8C4C2BFC1F88}"/>
              </a:ext>
            </a:extLst>
          </p:cNvPr>
          <p:cNvSpPr/>
          <p:nvPr/>
        </p:nvSpPr>
        <p:spPr>
          <a:xfrm>
            <a:off x="1770464" y="7231272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110C3A4A-9063-45A1-BF8F-ECCED132DFFB}"/>
              </a:ext>
            </a:extLst>
          </p:cNvPr>
          <p:cNvSpPr/>
          <p:nvPr/>
        </p:nvSpPr>
        <p:spPr>
          <a:xfrm>
            <a:off x="1967607" y="7231272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2F553D52-A75A-4EFD-BF0D-47DAA3ED2545}"/>
              </a:ext>
            </a:extLst>
          </p:cNvPr>
          <p:cNvSpPr/>
          <p:nvPr/>
        </p:nvSpPr>
        <p:spPr>
          <a:xfrm>
            <a:off x="2178629" y="7231271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6E62727A-01B8-4F47-9B67-85844D08BC32}"/>
              </a:ext>
            </a:extLst>
          </p:cNvPr>
          <p:cNvSpPr/>
          <p:nvPr/>
        </p:nvSpPr>
        <p:spPr>
          <a:xfrm>
            <a:off x="1364159" y="7490725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FAC4D3C-E85E-446D-B1F4-C23409C00ED0}"/>
              </a:ext>
            </a:extLst>
          </p:cNvPr>
          <p:cNvSpPr/>
          <p:nvPr/>
        </p:nvSpPr>
        <p:spPr>
          <a:xfrm>
            <a:off x="1575066" y="7490725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05E7C302-BC19-4DC5-95F1-8783498C4D8E}"/>
              </a:ext>
            </a:extLst>
          </p:cNvPr>
          <p:cNvSpPr/>
          <p:nvPr/>
        </p:nvSpPr>
        <p:spPr>
          <a:xfrm>
            <a:off x="1775940" y="7490725"/>
            <a:ext cx="173597" cy="173597"/>
          </a:xfrm>
          <a:prstGeom prst="ellipse">
            <a:avLst/>
          </a:prstGeom>
          <a:solidFill>
            <a:srgbClr val="DA1B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2E7DA2D0-2335-40AB-9974-25F99EA67A27}"/>
              </a:ext>
            </a:extLst>
          </p:cNvPr>
          <p:cNvSpPr/>
          <p:nvPr/>
        </p:nvSpPr>
        <p:spPr>
          <a:xfrm>
            <a:off x="1973083" y="7490725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73E24AF-77D0-4DD8-8F88-3AEA230C27D5}"/>
              </a:ext>
            </a:extLst>
          </p:cNvPr>
          <p:cNvSpPr/>
          <p:nvPr/>
        </p:nvSpPr>
        <p:spPr>
          <a:xfrm>
            <a:off x="2184105" y="7490724"/>
            <a:ext cx="173597" cy="173597"/>
          </a:xfrm>
          <a:prstGeom prst="ellipse">
            <a:avLst/>
          </a:prstGeom>
          <a:solidFill>
            <a:srgbClr val="DEDE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38155" y="7938447"/>
            <a:ext cx="2207503" cy="2448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21585"/>
              </p:ext>
            </p:extLst>
          </p:nvPr>
        </p:nvGraphicFramePr>
        <p:xfrm>
          <a:off x="217926" y="8306821"/>
          <a:ext cx="2258264" cy="779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826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779428">
                <a:tc>
                  <a:txBody>
                    <a:bodyPr/>
                    <a:lstStyle/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Reading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Trip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Sport</a:t>
                      </a:r>
                    </a:p>
                    <a:p>
                      <a:pPr marL="85725" indent="-85725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B5E62547-63C9-4EBA-B388-2F8D8B2F1195}"/>
              </a:ext>
            </a:extLst>
          </p:cNvPr>
          <p:cNvSpPr/>
          <p:nvPr/>
        </p:nvSpPr>
        <p:spPr>
          <a:xfrm>
            <a:off x="384624" y="317731"/>
            <a:ext cx="1619139" cy="1619139"/>
          </a:xfrm>
          <a:prstGeom prst="round2DiagRect">
            <a:avLst/>
          </a:prstGeom>
          <a:noFill/>
          <a:ln w="25400">
            <a:solidFill>
              <a:srgbClr val="DA1B6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36F226FB-D22A-408F-8FEB-67E6FBD3F62A}"/>
              </a:ext>
            </a:extLst>
          </p:cNvPr>
          <p:cNvSpPr/>
          <p:nvPr/>
        </p:nvSpPr>
        <p:spPr>
          <a:xfrm>
            <a:off x="2833498" y="6488507"/>
            <a:ext cx="4511425" cy="231077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80975" algn="l"/>
              </a:tabLst>
            </a:pPr>
            <a:r>
              <a:rPr lang="en-US" sz="1100" b="1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1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100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80975" algn="just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 fontAlgn="base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1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80975" algn="just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6CADF61D-016C-4781-AFD3-AEAD3998C1B9}"/>
              </a:ext>
            </a:extLst>
          </p:cNvPr>
          <p:cNvSpPr/>
          <p:nvPr/>
        </p:nvSpPr>
        <p:spPr>
          <a:xfrm>
            <a:off x="2789955" y="2230666"/>
            <a:ext cx="4640119" cy="32801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dirty="0">
              <a:solidFill>
                <a:srgbClr val="DA1B6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 algn="just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dirty="0">
              <a:solidFill>
                <a:srgbClr val="DA1B6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 algn="just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DA1B6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dirty="0">
              <a:solidFill>
                <a:srgbClr val="DA1B6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 algn="just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</p:spTree>
    <p:extLst>
      <p:ext uri="{BB962C8B-B14F-4D97-AF65-F5344CB8AC3E}">
        <p14:creationId xmlns:p14="http://schemas.microsoft.com/office/powerpoint/2010/main" val="3254979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313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Open Sans</vt:lpstr>
      <vt:lpstr>Wingdings</vt:lpstr>
      <vt:lpstr>Thème Office</vt:lpstr>
      <vt:lpstr>BAHLA HAJAR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208</cp:revision>
  <dcterms:created xsi:type="dcterms:W3CDTF">2015-07-03T12:55:42Z</dcterms:created>
  <dcterms:modified xsi:type="dcterms:W3CDTF">2020-06-08T11:14:44Z</dcterms:modified>
  <cp:category>جميع الحقوق محفوظة لموقع  www.bestfreecv.com</cp:category>
</cp:coreProperties>
</file>