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9" r:id="rId2"/>
  </p:sldIdLst>
  <p:sldSz cx="6858000" cy="9144000" type="letter"/>
  <p:notesSz cx="6858000" cy="9144000"/>
  <p:defaultTextStyle>
    <a:defPPr>
      <a:defRPr lang="fr-FR"/>
    </a:defPPr>
    <a:lvl1pPr marL="0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04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08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12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216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020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824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628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431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7E27"/>
    <a:srgbClr val="09182D"/>
    <a:srgbClr val="EDA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49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2A3C12C-A72D-4B2A-A8E5-9F26903ACE79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0B2B257-B272-4666-BDFF-CE694858D091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26035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2E0CB-1A6E-4DEA-8F58-FAE0DBA1BF3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69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3" y="2840571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3" y="5181603"/>
            <a:ext cx="4800600" cy="23367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571504"/>
            <a:ext cx="1276350" cy="1216025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571504"/>
            <a:ext cx="3714750" cy="121602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42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84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26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4pPr>
            <a:lvl5pPr marL="1564568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5pPr>
            <a:lvl6pPr marL="1955711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6pPr>
            <a:lvl7pPr marL="2346852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7pPr>
            <a:lvl8pPr marL="2737994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8pPr>
            <a:lvl9pPr marL="3129137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325285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21" y="3325285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9"/>
            <a:ext cx="303014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42" indent="0">
              <a:buNone/>
              <a:defRPr sz="1711" b="1"/>
            </a:lvl2pPr>
            <a:lvl3pPr marL="782284" indent="0">
              <a:buNone/>
              <a:defRPr sz="1540" b="1"/>
            </a:lvl3pPr>
            <a:lvl4pPr marL="1173426" indent="0">
              <a:buNone/>
              <a:defRPr sz="1369" b="1"/>
            </a:lvl4pPr>
            <a:lvl5pPr marL="1564568" indent="0">
              <a:buNone/>
              <a:defRPr sz="1369" b="1"/>
            </a:lvl5pPr>
            <a:lvl6pPr marL="1955711" indent="0">
              <a:buNone/>
              <a:defRPr sz="1369" b="1"/>
            </a:lvl6pPr>
            <a:lvl7pPr marL="2346852" indent="0">
              <a:buNone/>
              <a:defRPr sz="1369" b="1"/>
            </a:lvl7pPr>
            <a:lvl8pPr marL="2737994" indent="0">
              <a:buNone/>
              <a:defRPr sz="1369" b="1"/>
            </a:lvl8pPr>
            <a:lvl9pPr marL="312913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6"/>
            <a:ext cx="303014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046819"/>
            <a:ext cx="303133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42" indent="0">
              <a:buNone/>
              <a:defRPr sz="1711" b="1"/>
            </a:lvl2pPr>
            <a:lvl3pPr marL="782284" indent="0">
              <a:buNone/>
              <a:defRPr sz="1540" b="1"/>
            </a:lvl3pPr>
            <a:lvl4pPr marL="1173426" indent="0">
              <a:buNone/>
              <a:defRPr sz="1369" b="1"/>
            </a:lvl4pPr>
            <a:lvl5pPr marL="1564568" indent="0">
              <a:buNone/>
              <a:defRPr sz="1369" b="1"/>
            </a:lvl5pPr>
            <a:lvl6pPr marL="1955711" indent="0">
              <a:buNone/>
              <a:defRPr sz="1369" b="1"/>
            </a:lvl6pPr>
            <a:lvl7pPr marL="2346852" indent="0">
              <a:buNone/>
              <a:defRPr sz="1369" b="1"/>
            </a:lvl7pPr>
            <a:lvl8pPr marL="2737994" indent="0">
              <a:buNone/>
              <a:defRPr sz="1369" b="1"/>
            </a:lvl8pPr>
            <a:lvl9pPr marL="312913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2899836"/>
            <a:ext cx="303133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0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64068"/>
            <a:ext cx="3833812" cy="7804150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1913467"/>
            <a:ext cx="2256235" cy="6254751"/>
          </a:xfrm>
        </p:spPr>
        <p:txBody>
          <a:bodyPr/>
          <a:lstStyle>
            <a:lvl1pPr marL="0" indent="0">
              <a:buNone/>
              <a:defRPr sz="1199"/>
            </a:lvl1pPr>
            <a:lvl2pPr marL="391142" indent="0">
              <a:buNone/>
              <a:defRPr sz="1027"/>
            </a:lvl2pPr>
            <a:lvl3pPr marL="782284" indent="0">
              <a:buNone/>
              <a:defRPr sz="856"/>
            </a:lvl3pPr>
            <a:lvl4pPr marL="1173426" indent="0">
              <a:buNone/>
              <a:defRPr sz="770"/>
            </a:lvl4pPr>
            <a:lvl5pPr marL="1564568" indent="0">
              <a:buNone/>
              <a:defRPr sz="770"/>
            </a:lvl5pPr>
            <a:lvl6pPr marL="1955711" indent="0">
              <a:buNone/>
              <a:defRPr sz="770"/>
            </a:lvl6pPr>
            <a:lvl7pPr marL="2346852" indent="0">
              <a:buNone/>
              <a:defRPr sz="770"/>
            </a:lvl7pPr>
            <a:lvl8pPr marL="2737994" indent="0">
              <a:buNone/>
              <a:defRPr sz="770"/>
            </a:lvl8pPr>
            <a:lvl9pPr marL="312913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38"/>
            </a:lvl1pPr>
            <a:lvl2pPr marL="391142" indent="0">
              <a:buNone/>
              <a:defRPr sz="2395"/>
            </a:lvl2pPr>
            <a:lvl3pPr marL="782284" indent="0">
              <a:buNone/>
              <a:defRPr sz="2053"/>
            </a:lvl3pPr>
            <a:lvl4pPr marL="1173426" indent="0">
              <a:buNone/>
              <a:defRPr sz="1711"/>
            </a:lvl4pPr>
            <a:lvl5pPr marL="1564568" indent="0">
              <a:buNone/>
              <a:defRPr sz="1711"/>
            </a:lvl5pPr>
            <a:lvl6pPr marL="1955711" indent="0">
              <a:buNone/>
              <a:defRPr sz="1711"/>
            </a:lvl6pPr>
            <a:lvl7pPr marL="2346852" indent="0">
              <a:buNone/>
              <a:defRPr sz="1711"/>
            </a:lvl7pPr>
            <a:lvl8pPr marL="2737994" indent="0">
              <a:buNone/>
              <a:defRPr sz="1711"/>
            </a:lvl8pPr>
            <a:lvl9pPr marL="312913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0"/>
          </a:xfrm>
        </p:spPr>
        <p:txBody>
          <a:bodyPr/>
          <a:lstStyle>
            <a:lvl1pPr marL="0" indent="0">
              <a:buNone/>
              <a:defRPr sz="1199"/>
            </a:lvl1pPr>
            <a:lvl2pPr marL="391142" indent="0">
              <a:buNone/>
              <a:defRPr sz="1027"/>
            </a:lvl2pPr>
            <a:lvl3pPr marL="782284" indent="0">
              <a:buNone/>
              <a:defRPr sz="856"/>
            </a:lvl3pPr>
            <a:lvl4pPr marL="1173426" indent="0">
              <a:buNone/>
              <a:defRPr sz="770"/>
            </a:lvl4pPr>
            <a:lvl5pPr marL="1564568" indent="0">
              <a:buNone/>
              <a:defRPr sz="770"/>
            </a:lvl5pPr>
            <a:lvl6pPr marL="1955711" indent="0">
              <a:buNone/>
              <a:defRPr sz="770"/>
            </a:lvl6pPr>
            <a:lvl7pPr marL="2346852" indent="0">
              <a:buNone/>
              <a:defRPr sz="770"/>
            </a:lvl7pPr>
            <a:lvl8pPr marL="2737994" indent="0">
              <a:buNone/>
              <a:defRPr sz="770"/>
            </a:lvl8pPr>
            <a:lvl9pPr marL="312913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3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3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3" y="8475135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3" y="8475135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3" y="8475135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42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7" indent="-293357" algn="l" defTabSz="391142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606" indent="-244463" algn="l" defTabSz="391142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54" indent="-195571" algn="l" defTabSz="391142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97" indent="-195571" algn="l" defTabSz="391142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39" indent="-195571" algn="l" defTabSz="391142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81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423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65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707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42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84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6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68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711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52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94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137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85BBDAF3-7C60-41F3-8736-D035FA0CA6D3}"/>
              </a:ext>
            </a:extLst>
          </p:cNvPr>
          <p:cNvSpPr/>
          <p:nvPr/>
        </p:nvSpPr>
        <p:spPr>
          <a:xfrm>
            <a:off x="301350" y="6839909"/>
            <a:ext cx="6695798" cy="320083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32237">
              <a:tabLst>
                <a:tab pos="233594" algn="l"/>
              </a:tabLst>
            </a:pPr>
            <a:r>
              <a:rPr lang="fr-FR" sz="154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711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ADCBDF-453A-4E3B-94FD-A20AE960EEC8}"/>
              </a:ext>
            </a:extLst>
          </p:cNvPr>
          <p:cNvSpPr/>
          <p:nvPr/>
        </p:nvSpPr>
        <p:spPr>
          <a:xfrm>
            <a:off x="1" y="0"/>
            <a:ext cx="6858000" cy="2020268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E15902F-8671-4494-8A35-4697FD8E06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1238" y="183186"/>
            <a:ext cx="1631149" cy="1631149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9FDD790-775B-42D4-9D84-6F90AA64992C}"/>
              </a:ext>
            </a:extLst>
          </p:cNvPr>
          <p:cNvSpPr/>
          <p:nvPr/>
        </p:nvSpPr>
        <p:spPr>
          <a:xfrm>
            <a:off x="299513" y="2169109"/>
            <a:ext cx="6697635" cy="325487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33594"/>
            <a:r>
              <a:rPr lang="fr-FR" sz="1711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</a:p>
        </p:txBody>
      </p:sp>
      <p:pic>
        <p:nvPicPr>
          <p:cNvPr id="22" name="Picture 21" descr="C:\Users\YOUSSEF\AppData\Local\Microsoft\Windows\INetCache\Content.Word\form.png">
            <a:extLst>
              <a:ext uri="{FF2B5EF4-FFF2-40B4-BE49-F238E27FC236}">
                <a16:creationId xmlns:a16="http://schemas.microsoft.com/office/drawing/2014/main" id="{DFC77869-6DED-4A26-BE7D-96CC69849878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7" t="16506" r="15860" b="17079"/>
          <a:stretch/>
        </p:blipFill>
        <p:spPr bwMode="auto">
          <a:xfrm>
            <a:off x="342443" y="2210404"/>
            <a:ext cx="231393" cy="2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3F70ABF-FB37-4CD6-88F9-554269033790}"/>
              </a:ext>
            </a:extLst>
          </p:cNvPr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43" y="6868605"/>
            <a:ext cx="254298" cy="254298"/>
          </a:xfrm>
          <a:prstGeom prst="rect">
            <a:avLst/>
          </a:prstGeom>
        </p:spPr>
      </p:pic>
      <p:sp>
        <p:nvSpPr>
          <p:cNvPr id="70" name="Text Box 5">
            <a:extLst>
              <a:ext uri="{FF2B5EF4-FFF2-40B4-BE49-F238E27FC236}">
                <a16:creationId xmlns:a16="http://schemas.microsoft.com/office/drawing/2014/main" id="{1115C9F1-5E74-48C1-A468-5EDD9E2BB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779" y="607451"/>
            <a:ext cx="2192156" cy="1287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94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</a:r>
            <a:endParaRPr lang="fr-FR" sz="94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94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3A4451B-5AB5-45B8-B79C-8F369ECF873B}"/>
              </a:ext>
            </a:extLst>
          </p:cNvPr>
          <p:cNvSpPr/>
          <p:nvPr/>
        </p:nvSpPr>
        <p:spPr>
          <a:xfrm>
            <a:off x="301349" y="73243"/>
            <a:ext cx="4008990" cy="4181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764" b="1" spc="-25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 </a:t>
            </a:r>
            <a:r>
              <a:rPr lang="fr-FR" sz="3764" b="1" spc="-257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SANAE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AE26A27D-0860-47CD-8530-1E0B1C2E8AF8}"/>
              </a:ext>
            </a:extLst>
          </p:cNvPr>
          <p:cNvSpPr/>
          <p:nvPr/>
        </p:nvSpPr>
        <p:spPr>
          <a:xfrm>
            <a:off x="2699512" y="943777"/>
            <a:ext cx="252253" cy="25225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2E39020D-A136-445E-BF31-385002F25A9C}"/>
              </a:ext>
            </a:extLst>
          </p:cNvPr>
          <p:cNvSpPr/>
          <p:nvPr/>
        </p:nvSpPr>
        <p:spPr>
          <a:xfrm>
            <a:off x="2697942" y="1286822"/>
            <a:ext cx="252253" cy="2522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9B8FAD37-79DD-4C7C-892A-A08334E02732}"/>
              </a:ext>
            </a:extLst>
          </p:cNvPr>
          <p:cNvSpPr/>
          <p:nvPr/>
        </p:nvSpPr>
        <p:spPr>
          <a:xfrm>
            <a:off x="2699512" y="1606189"/>
            <a:ext cx="252253" cy="2522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439D7D8B-EBCE-40A2-8C43-CC2A0019ADA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 bwMode="auto">
          <a:xfrm>
            <a:off x="2745534" y="977804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011286C6-8311-42A5-A040-6F1A71883544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 bwMode="auto">
          <a:xfrm>
            <a:off x="2745955" y="1337814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FFC3741B-A30F-4A92-9FAE-A3004BF02255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 bwMode="auto">
          <a:xfrm>
            <a:off x="2746223" y="1649090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Rectangle 98">
            <a:extLst>
              <a:ext uri="{FF2B5EF4-FFF2-40B4-BE49-F238E27FC236}">
                <a16:creationId xmlns:a16="http://schemas.microsoft.com/office/drawing/2014/main" id="{9FFB6865-EA8F-44D9-8F73-3A1005037E97}"/>
              </a:ext>
            </a:extLst>
          </p:cNvPr>
          <p:cNvSpPr/>
          <p:nvPr/>
        </p:nvSpPr>
        <p:spPr>
          <a:xfrm>
            <a:off x="2939163" y="570103"/>
            <a:ext cx="1789412" cy="1288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2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Old</a:t>
            </a:r>
          </a:p>
          <a:p>
            <a:endParaRPr lang="fr-FR" sz="1369" b="1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027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fr-FR" sz="102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27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MAROC</a:t>
            </a:r>
          </a:p>
          <a:p>
            <a:endParaRPr lang="fr-FR" sz="1369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06-00-00-00-00</a:t>
            </a:r>
            <a:r>
              <a:rPr lang="en-US" sz="1027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endParaRPr lang="fr-FR" sz="102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  <a:endParaRPr lang="fr-FR" sz="1369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942F457E-FFE5-40AC-88BE-619E23A860EF}"/>
              </a:ext>
            </a:extLst>
          </p:cNvPr>
          <p:cNvSpPr/>
          <p:nvPr/>
        </p:nvSpPr>
        <p:spPr>
          <a:xfrm>
            <a:off x="2699932" y="583378"/>
            <a:ext cx="252253" cy="25225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492F47A9-362E-445E-A550-4724B527886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 bwMode="auto">
          <a:xfrm>
            <a:off x="2745955" y="627786"/>
            <a:ext cx="153988" cy="153988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479B657D-76C0-4200-8ECD-60F49C094688}"/>
              </a:ext>
            </a:extLst>
          </p:cNvPr>
          <p:cNvSpPr/>
          <p:nvPr/>
        </p:nvSpPr>
        <p:spPr>
          <a:xfrm>
            <a:off x="301350" y="8239035"/>
            <a:ext cx="6695798" cy="325280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33594"/>
            <a:r>
              <a:rPr lang="fr-FR" sz="135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</a:p>
        </p:txBody>
      </p:sp>
      <p:pic>
        <p:nvPicPr>
          <p:cNvPr id="136" name="Image 30">
            <a:extLst>
              <a:ext uri="{FF2B5EF4-FFF2-40B4-BE49-F238E27FC236}">
                <a16:creationId xmlns:a16="http://schemas.microsoft.com/office/drawing/2014/main" id="{5BE890EB-4CD3-4A7E-82AD-58D11F4D6F65}"/>
              </a:ext>
            </a:extLst>
          </p:cNvPr>
          <p:cNvPicPr/>
          <p:nvPr/>
        </p:nvPicPr>
        <p:blipFill>
          <a:blip r:embed="rId10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4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504" y="8262267"/>
            <a:ext cx="248237" cy="24823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304EAFEC-FE6B-46CC-B46E-35D63A2A5B76}"/>
              </a:ext>
            </a:extLst>
          </p:cNvPr>
          <p:cNvSpPr/>
          <p:nvPr/>
        </p:nvSpPr>
        <p:spPr>
          <a:xfrm>
            <a:off x="299512" y="4524545"/>
            <a:ext cx="6697635" cy="320083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32237"/>
            <a:r>
              <a:rPr lang="en-US" sz="154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 SKILLS</a:t>
            </a:r>
          </a:p>
        </p:txBody>
      </p:sp>
      <p:pic>
        <p:nvPicPr>
          <p:cNvPr id="142" name="Picture 141" descr="C:\Users\YOUSSEF\AppData\Local\Microsoft\Windows\INetCache\Content.Word\work.png">
            <a:extLst>
              <a:ext uri="{FF2B5EF4-FFF2-40B4-BE49-F238E27FC236}">
                <a16:creationId xmlns:a16="http://schemas.microsoft.com/office/drawing/2014/main" id="{94CCB5DB-7373-4432-8B9B-CDCB0BCD67CD}"/>
              </a:ext>
            </a:extLst>
          </p:cNvPr>
          <p:cNvPicPr/>
          <p:nvPr/>
        </p:nvPicPr>
        <p:blipFill rotWithShape="1"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3" t="9025" r="9997" b="14433"/>
          <a:stretch/>
        </p:blipFill>
        <p:spPr bwMode="auto">
          <a:xfrm>
            <a:off x="342443" y="4546257"/>
            <a:ext cx="248377" cy="242801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4AD88E05-9B48-45CA-95A5-C0FC628F201E}"/>
              </a:ext>
            </a:extLst>
          </p:cNvPr>
          <p:cNvSpPr>
            <a:spLocks/>
          </p:cNvSpPr>
          <p:nvPr/>
        </p:nvSpPr>
        <p:spPr>
          <a:xfrm>
            <a:off x="683459" y="7214921"/>
            <a:ext cx="3139719" cy="948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53466" indent="-153466" fontAlgn="base">
              <a:lnSpc>
                <a:spcPct val="150000"/>
              </a:lnSpc>
              <a:buClr>
                <a:srgbClr val="444444"/>
              </a:buClr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Arabic: Intermediate</a:t>
            </a:r>
          </a:p>
          <a:p>
            <a:pPr marL="153466" indent="-153466" fontAlgn="base">
              <a:lnSpc>
                <a:spcPct val="150000"/>
              </a:lnSpc>
              <a:buClr>
                <a:srgbClr val="444444"/>
              </a:buClr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Spanish: Basic</a:t>
            </a:r>
          </a:p>
          <a:p>
            <a:pPr marL="153466" indent="-153466" fontAlgn="base">
              <a:lnSpc>
                <a:spcPct val="150000"/>
              </a:lnSpc>
              <a:buClr>
                <a:srgbClr val="444444"/>
              </a:buClr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English: Intermediate</a:t>
            </a:r>
          </a:p>
          <a:p>
            <a:pPr marL="153466" indent="-153466" fontAlgn="base">
              <a:lnSpc>
                <a:spcPct val="150000"/>
              </a:lnSpc>
              <a:buClr>
                <a:srgbClr val="444444"/>
              </a:buClr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Russian: Basic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9CB09E9-53A7-4F12-AB82-61106804ADFE}"/>
              </a:ext>
            </a:extLst>
          </p:cNvPr>
          <p:cNvSpPr>
            <a:spLocks noChangeAspect="1"/>
          </p:cNvSpPr>
          <p:nvPr/>
        </p:nvSpPr>
        <p:spPr>
          <a:xfrm>
            <a:off x="361555" y="2587138"/>
            <a:ext cx="5864767" cy="171098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54824" indent="-154824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54824" algn="l"/>
              </a:tabLst>
            </a:pPr>
            <a:r>
              <a:rPr lang="en-US" sz="1027" b="1" dirty="0">
                <a:solidFill>
                  <a:srgbClr val="4BAC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27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2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27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54824"/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4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4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4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4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27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46675" indent="-146675" fontAlgn="base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027" b="1" dirty="0">
                <a:solidFill>
                  <a:srgbClr val="4BAC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1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2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27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54824"/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4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4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4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4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C4C974C-CDF2-4162-B682-3EB41EB60A03}"/>
              </a:ext>
            </a:extLst>
          </p:cNvPr>
          <p:cNvSpPr/>
          <p:nvPr/>
        </p:nvSpPr>
        <p:spPr>
          <a:xfrm>
            <a:off x="631677" y="8666347"/>
            <a:ext cx="4127516" cy="2393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3466" indent="-153466" fontAlgn="base">
              <a:lnSpc>
                <a:spcPct val="150000"/>
              </a:lnSpc>
              <a:spcBef>
                <a:spcPts val="513"/>
              </a:spcBef>
              <a:spcAft>
                <a:spcPts val="513"/>
              </a:spcAft>
              <a:buClr>
                <a:srgbClr val="404040"/>
              </a:buClr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>
                <a:solidFill>
                  <a:srgbClr val="4040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 – Reading – Photography - Trip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A7D8026-0958-4A78-90EA-939CB5AC84C6}"/>
              </a:ext>
            </a:extLst>
          </p:cNvPr>
          <p:cNvSpPr>
            <a:spLocks/>
          </p:cNvSpPr>
          <p:nvPr/>
        </p:nvSpPr>
        <p:spPr>
          <a:xfrm>
            <a:off x="596741" y="4838606"/>
            <a:ext cx="5652487" cy="198411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53466" indent="-153466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</a:t>
            </a:r>
          </a:p>
          <a:p>
            <a:pPr marL="153466" indent="-153466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</a:p>
          <a:p>
            <a:pPr marL="153466" indent="-153466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</a:t>
            </a:r>
          </a:p>
          <a:p>
            <a:pPr marL="153466" indent="-153466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</a:p>
          <a:p>
            <a:pPr marL="153466" indent="-153466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</a:p>
          <a:p>
            <a:pPr marL="153466" indent="-153466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6</a:t>
            </a:r>
          </a:p>
          <a:p>
            <a:pPr marL="153466" indent="-153466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1027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7</a:t>
            </a:r>
          </a:p>
        </p:txBody>
      </p:sp>
    </p:spTree>
    <p:extLst>
      <p:ext uri="{BB962C8B-B14F-4D97-AF65-F5344CB8AC3E}">
        <p14:creationId xmlns:p14="http://schemas.microsoft.com/office/powerpoint/2010/main" val="2262938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210</Words>
  <Application>Microsoft Office PowerPoint</Application>
  <PresentationFormat>Letter Paper (8.5x11 in)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50</cp:revision>
  <dcterms:created xsi:type="dcterms:W3CDTF">2015-07-03T12:55:42Z</dcterms:created>
  <dcterms:modified xsi:type="dcterms:W3CDTF">2020-06-08T11:33:57Z</dcterms:modified>
  <cp:category>جميع الحقوق محفوظة لموقع  www.bestfreecv.com</cp:category>
</cp:coreProperties>
</file>