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7559675" cy="1069181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6FAB"/>
    <a:srgbClr val="35BD9D"/>
    <a:srgbClr val="DA1B61"/>
    <a:srgbClr val="5CB244"/>
    <a:srgbClr val="FAFAFA"/>
    <a:srgbClr val="2272AF"/>
    <a:srgbClr val="1689CA"/>
    <a:srgbClr val="DEDEDE"/>
    <a:srgbClr val="F9F9F9"/>
    <a:srgbClr val="282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6131" autoAdjust="0"/>
  </p:normalViewPr>
  <p:slideViewPr>
    <p:cSldViewPr snapToGrid="0" snapToObjects="1">
      <p:cViewPr varScale="1">
        <p:scale>
          <a:sx n="72" d="100"/>
          <a:sy n="72" d="100"/>
        </p:scale>
        <p:origin x="1326" y="60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2BCE7-100F-4C12-81CE-D314812ECEEA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2E0CB-1A6E-4DEA-8F58-FAE0DBA1BF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42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2E0CB-1A6E-4DEA-8F58-FAE0DBA1BF3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71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952" y="6058695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3180" y="668239"/>
            <a:ext cx="1406939" cy="14218627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362" y="668239"/>
            <a:ext cx="4094824" cy="1421862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163" y="6870481"/>
            <a:ext cx="6425724" cy="2123513"/>
          </a:xfrm>
        </p:spPr>
        <p:txBody>
          <a:bodyPr anchor="t"/>
          <a:lstStyle>
            <a:lvl1pPr algn="l">
              <a:defRPr sz="3998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163" y="4531647"/>
            <a:ext cx="6425724" cy="2338834"/>
          </a:xfrm>
        </p:spPr>
        <p:txBody>
          <a:bodyPr anchor="b"/>
          <a:lstStyle>
            <a:lvl1pPr marL="0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1pPr>
            <a:lvl2pPr marL="457017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034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3pPr>
            <a:lvl4pPr marL="1371051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4pPr>
            <a:lvl5pPr marL="1828068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5pPr>
            <a:lvl6pPr marL="2285086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6pPr>
            <a:lvl7pPr marL="2742103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7pPr>
            <a:lvl8pPr marL="3199120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8pPr>
            <a:lvl9pPr marL="3656137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362" y="3888158"/>
            <a:ext cx="2750882" cy="10998707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9238" y="3888158"/>
            <a:ext cx="2750882" cy="10998707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2393284"/>
            <a:ext cx="3340169" cy="997407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17" indent="0">
              <a:buNone/>
              <a:defRPr sz="1999" b="1"/>
            </a:lvl2pPr>
            <a:lvl3pPr marL="914034" indent="0">
              <a:buNone/>
              <a:defRPr sz="1799" b="1"/>
            </a:lvl3pPr>
            <a:lvl4pPr marL="1371051" indent="0">
              <a:buNone/>
              <a:defRPr sz="1599" b="1"/>
            </a:lvl4pPr>
            <a:lvl5pPr marL="1828068" indent="0">
              <a:buNone/>
              <a:defRPr sz="1599" b="1"/>
            </a:lvl5pPr>
            <a:lvl6pPr marL="2285086" indent="0">
              <a:buNone/>
              <a:defRPr sz="1599" b="1"/>
            </a:lvl6pPr>
            <a:lvl7pPr marL="2742103" indent="0">
              <a:buNone/>
              <a:defRPr sz="1599" b="1"/>
            </a:lvl7pPr>
            <a:lvl8pPr marL="3199120" indent="0">
              <a:buNone/>
              <a:defRPr sz="1599" b="1"/>
            </a:lvl8pPr>
            <a:lvl9pPr marL="3656137" indent="0">
              <a:buNone/>
              <a:defRPr sz="159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984" y="3390692"/>
            <a:ext cx="3340169" cy="616016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599"/>
            </a:lvl4pPr>
            <a:lvl5pPr>
              <a:defRPr sz="1599"/>
            </a:lvl5pPr>
            <a:lvl6pPr>
              <a:defRPr sz="1599"/>
            </a:lvl6pPr>
            <a:lvl7pPr>
              <a:defRPr sz="1599"/>
            </a:lvl7pPr>
            <a:lvl8pPr>
              <a:defRPr sz="1599"/>
            </a:lvl8pPr>
            <a:lvl9pPr>
              <a:defRPr sz="159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210" y="2393284"/>
            <a:ext cx="3341482" cy="997407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17" indent="0">
              <a:buNone/>
              <a:defRPr sz="1999" b="1"/>
            </a:lvl2pPr>
            <a:lvl3pPr marL="914034" indent="0">
              <a:buNone/>
              <a:defRPr sz="1799" b="1"/>
            </a:lvl3pPr>
            <a:lvl4pPr marL="1371051" indent="0">
              <a:buNone/>
              <a:defRPr sz="1599" b="1"/>
            </a:lvl4pPr>
            <a:lvl5pPr marL="1828068" indent="0">
              <a:buNone/>
              <a:defRPr sz="1599" b="1"/>
            </a:lvl5pPr>
            <a:lvl6pPr marL="2285086" indent="0">
              <a:buNone/>
              <a:defRPr sz="1599" b="1"/>
            </a:lvl6pPr>
            <a:lvl7pPr marL="2742103" indent="0">
              <a:buNone/>
              <a:defRPr sz="1599" b="1"/>
            </a:lvl7pPr>
            <a:lvl8pPr marL="3199120" indent="0">
              <a:buNone/>
              <a:defRPr sz="1599" b="1"/>
            </a:lvl8pPr>
            <a:lvl9pPr marL="3656137" indent="0">
              <a:buNone/>
              <a:defRPr sz="159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0" y="3390692"/>
            <a:ext cx="3341482" cy="616016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599"/>
            </a:lvl4pPr>
            <a:lvl5pPr>
              <a:defRPr sz="1599"/>
            </a:lvl5pPr>
            <a:lvl6pPr>
              <a:defRPr sz="1599"/>
            </a:lvl6pPr>
            <a:lvl7pPr>
              <a:defRPr sz="1599"/>
            </a:lvl7pPr>
            <a:lvl8pPr>
              <a:defRPr sz="1599"/>
            </a:lvl8pPr>
            <a:lvl9pPr>
              <a:defRPr sz="159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4" y="425692"/>
            <a:ext cx="2487081" cy="1811668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8" cy="9125166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984" y="2237361"/>
            <a:ext cx="2487081" cy="7313498"/>
          </a:xfrm>
        </p:spPr>
        <p:txBody>
          <a:bodyPr/>
          <a:lstStyle>
            <a:lvl1pPr marL="0" indent="0">
              <a:buNone/>
              <a:defRPr sz="1399"/>
            </a:lvl1pPr>
            <a:lvl2pPr marL="457017" indent="0">
              <a:buNone/>
              <a:defRPr sz="1200"/>
            </a:lvl2pPr>
            <a:lvl3pPr marL="914034" indent="0">
              <a:buNone/>
              <a:defRPr sz="1000"/>
            </a:lvl3pPr>
            <a:lvl4pPr marL="1371051" indent="0">
              <a:buNone/>
              <a:defRPr sz="900"/>
            </a:lvl4pPr>
            <a:lvl5pPr marL="1828068" indent="0">
              <a:buNone/>
              <a:defRPr sz="900"/>
            </a:lvl5pPr>
            <a:lvl6pPr marL="2285086" indent="0">
              <a:buNone/>
              <a:defRPr sz="900"/>
            </a:lvl6pPr>
            <a:lvl7pPr marL="2742103" indent="0">
              <a:buNone/>
              <a:defRPr sz="900"/>
            </a:lvl7pPr>
            <a:lvl8pPr marL="3199120" indent="0">
              <a:buNone/>
              <a:defRPr sz="900"/>
            </a:lvl8pPr>
            <a:lvl9pPr marL="3656137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750" y="7484270"/>
            <a:ext cx="4535805" cy="883560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199"/>
            </a:lvl1pPr>
            <a:lvl2pPr marL="457017" indent="0">
              <a:buNone/>
              <a:defRPr sz="2799"/>
            </a:lvl2pPr>
            <a:lvl3pPr marL="914034" indent="0">
              <a:buNone/>
              <a:defRPr sz="2399"/>
            </a:lvl3pPr>
            <a:lvl4pPr marL="1371051" indent="0">
              <a:buNone/>
              <a:defRPr sz="1999"/>
            </a:lvl4pPr>
            <a:lvl5pPr marL="1828068" indent="0">
              <a:buNone/>
              <a:defRPr sz="1999"/>
            </a:lvl5pPr>
            <a:lvl6pPr marL="2285086" indent="0">
              <a:buNone/>
              <a:defRPr sz="1999"/>
            </a:lvl6pPr>
            <a:lvl7pPr marL="2742103" indent="0">
              <a:buNone/>
              <a:defRPr sz="1999"/>
            </a:lvl7pPr>
            <a:lvl8pPr marL="3199120" indent="0">
              <a:buNone/>
              <a:defRPr sz="1999"/>
            </a:lvl8pPr>
            <a:lvl9pPr marL="3656137" indent="0">
              <a:buNone/>
              <a:defRPr sz="1999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750" y="8367829"/>
            <a:ext cx="4535805" cy="1254803"/>
          </a:xfrm>
        </p:spPr>
        <p:txBody>
          <a:bodyPr/>
          <a:lstStyle>
            <a:lvl1pPr marL="0" indent="0">
              <a:buNone/>
              <a:defRPr sz="1399"/>
            </a:lvl1pPr>
            <a:lvl2pPr marL="457017" indent="0">
              <a:buNone/>
              <a:defRPr sz="1200"/>
            </a:lvl2pPr>
            <a:lvl3pPr marL="914034" indent="0">
              <a:buNone/>
              <a:defRPr sz="1000"/>
            </a:lvl3pPr>
            <a:lvl4pPr marL="1371051" indent="0">
              <a:buNone/>
              <a:defRPr sz="900"/>
            </a:lvl4pPr>
            <a:lvl5pPr marL="1828068" indent="0">
              <a:buNone/>
              <a:defRPr sz="900"/>
            </a:lvl5pPr>
            <a:lvl6pPr marL="2285086" indent="0">
              <a:buNone/>
              <a:defRPr sz="900"/>
            </a:lvl6pPr>
            <a:lvl7pPr marL="2742103" indent="0">
              <a:buNone/>
              <a:defRPr sz="900"/>
            </a:lvl7pPr>
            <a:lvl8pPr marL="3199120" indent="0">
              <a:buNone/>
              <a:defRPr sz="900"/>
            </a:lvl8pPr>
            <a:lvl9pPr marL="3656137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985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2889" y="9909728"/>
            <a:ext cx="2393898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7768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017" rtl="0" eaLnBrk="1" latinLnBrk="0" hangingPunct="1">
        <a:spcBef>
          <a:spcPct val="0"/>
        </a:spcBef>
        <a:buNone/>
        <a:defRPr sz="43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63" indent="-342763" algn="l" defTabSz="457017" rtl="0" eaLnBrk="1" latinLnBrk="0" hangingPunct="1">
        <a:spcBef>
          <a:spcPct val="20000"/>
        </a:spcBef>
        <a:buFont typeface="Arial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653" indent="-285636" algn="l" defTabSz="457017" rtl="0" eaLnBrk="1" latinLnBrk="0" hangingPunct="1">
        <a:spcBef>
          <a:spcPct val="20000"/>
        </a:spcBef>
        <a:buFont typeface="Arial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543" indent="-228509" algn="l" defTabSz="457017" rtl="0" eaLnBrk="1" latinLnBrk="0" hangingPunct="1">
        <a:spcBef>
          <a:spcPct val="20000"/>
        </a:spcBef>
        <a:buFont typeface="Arial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0" indent="-228509" algn="l" defTabSz="457017" rtl="0" eaLnBrk="1" latinLnBrk="0" hangingPunct="1">
        <a:spcBef>
          <a:spcPct val="20000"/>
        </a:spcBef>
        <a:buFont typeface="Arial"/>
        <a:buChar char="–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577" indent="-228509" algn="l" defTabSz="457017" rtl="0" eaLnBrk="1" latinLnBrk="0" hangingPunct="1">
        <a:spcBef>
          <a:spcPct val="20000"/>
        </a:spcBef>
        <a:buFont typeface="Arial"/>
        <a:buChar char="»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594" indent="-228509" algn="l" defTabSz="457017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611" indent="-228509" algn="l" defTabSz="457017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628" indent="-228509" algn="l" defTabSz="457017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4646" indent="-228509" algn="l" defTabSz="457017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01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17" algn="l" defTabSz="45701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034" algn="l" defTabSz="45701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051" algn="l" defTabSz="45701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068" algn="l" defTabSz="45701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086" algn="l" defTabSz="45701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103" algn="l" defTabSz="45701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120" algn="l" defTabSz="45701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137" algn="l" defTabSz="45701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EDF1E8-3178-B160-CF83-C095DDFF976F}"/>
              </a:ext>
            </a:extLst>
          </p:cNvPr>
          <p:cNvSpPr/>
          <p:nvPr/>
        </p:nvSpPr>
        <p:spPr>
          <a:xfrm>
            <a:off x="5716" y="-8659"/>
            <a:ext cx="2502579" cy="4978224"/>
          </a:xfrm>
          <a:prstGeom prst="rect">
            <a:avLst/>
          </a:prstGeom>
          <a:solidFill>
            <a:srgbClr val="196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C90ADA-30E7-FAF7-E8E1-7832D921B0DD}"/>
              </a:ext>
            </a:extLst>
          </p:cNvPr>
          <p:cNvSpPr/>
          <p:nvPr/>
        </p:nvSpPr>
        <p:spPr>
          <a:xfrm>
            <a:off x="0" y="4969565"/>
            <a:ext cx="2502579" cy="57222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9D1C85-AB4C-43F4-AA27-5135EF910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0549" y="212448"/>
            <a:ext cx="4825831" cy="40669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fr-FR" sz="3998" b="1" kern="700" dirty="0" err="1">
                <a:solidFill>
                  <a:srgbClr val="196FAB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  <a:r>
              <a:rPr lang="fr-FR" sz="3998" b="1" kern="7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Fatima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7A2552-F61E-4868-8FDC-F5B1B55847A1}"/>
              </a:ext>
            </a:extLst>
          </p:cNvPr>
          <p:cNvSpPr/>
          <p:nvPr/>
        </p:nvSpPr>
        <p:spPr>
          <a:xfrm>
            <a:off x="2620419" y="807817"/>
            <a:ext cx="3967737" cy="25012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99" b="1" dirty="0">
                <a:solidFill>
                  <a:srgbClr val="196FA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Receptionist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246C36D-5DBE-4022-B4CE-C7AB66217A9A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935" y="268498"/>
            <a:ext cx="2056142" cy="2056142"/>
          </a:xfrm>
          <a:prstGeom prst="ellipse">
            <a:avLst/>
          </a:prstGeom>
          <a:ln w="38100">
            <a:solidFill>
              <a:schemeClr val="bg1"/>
            </a:solidFill>
          </a:ln>
          <a:effectLst/>
        </p:spPr>
      </p:pic>
      <p:sp>
        <p:nvSpPr>
          <p:cNvPr id="19" name="Text Box 5">
            <a:extLst>
              <a:ext uri="{FF2B5EF4-FFF2-40B4-BE49-F238E27FC236}">
                <a16:creationId xmlns:a16="http://schemas.microsoft.com/office/drawing/2014/main" id="{DDDD5DEF-4577-4129-BCC3-FB219F3A9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3825" y="1059250"/>
            <a:ext cx="4638171" cy="769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2" tIns="45701" rIns="91402" bIns="45701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100" dirty="0">
                <a:solidFill>
                  <a:srgbClr val="494F4F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</a:t>
            </a:r>
            <a:endParaRPr lang="fr-FR" sz="1100" dirty="0">
              <a:solidFill>
                <a:srgbClr val="494F4F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2EA405-32D0-4A5B-8720-E15FFF7236E8}"/>
              </a:ext>
            </a:extLst>
          </p:cNvPr>
          <p:cNvCxnSpPr>
            <a:cxnSpLocks/>
          </p:cNvCxnSpPr>
          <p:nvPr/>
        </p:nvCxnSpPr>
        <p:spPr>
          <a:xfrm>
            <a:off x="2502579" y="3831"/>
            <a:ext cx="0" cy="10684151"/>
          </a:xfrm>
          <a:prstGeom prst="line">
            <a:avLst/>
          </a:prstGeom>
          <a:ln w="34925">
            <a:solidFill>
              <a:srgbClr val="196FA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>
            <a:spLocks/>
          </p:cNvSpPr>
          <p:nvPr/>
        </p:nvSpPr>
        <p:spPr>
          <a:xfrm>
            <a:off x="2498105" y="1947355"/>
            <a:ext cx="3405274" cy="2447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Clr>
                <a:srgbClr val="196FAB"/>
              </a:buClr>
              <a:buFont typeface="Wingdings" panose="05000000000000000000" pitchFamily="2" charset="2"/>
              <a:buChar char="q"/>
            </a:pPr>
            <a:r>
              <a:rPr lang="fr-FR" sz="1599" b="1" dirty="0">
                <a:solidFill>
                  <a:srgbClr val="196FA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WORK EXPERIENCE 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2498105" y="7015348"/>
            <a:ext cx="3405274" cy="2447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Clr>
                <a:srgbClr val="196FAB"/>
              </a:buClr>
              <a:buFont typeface="Wingdings" panose="05000000000000000000" pitchFamily="2" charset="2"/>
              <a:buChar char="q"/>
            </a:pPr>
            <a:r>
              <a:rPr lang="fr-FR" sz="1599" b="1" dirty="0">
                <a:solidFill>
                  <a:srgbClr val="196FA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498105" y="8156463"/>
            <a:ext cx="3405274" cy="2447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Clr>
                <a:srgbClr val="196FAB"/>
              </a:buClr>
              <a:buFont typeface="Wingdings" panose="05000000000000000000" pitchFamily="2" charset="2"/>
              <a:buChar char="q"/>
            </a:pPr>
            <a:r>
              <a:rPr lang="fr-FR" sz="1599" b="1" dirty="0">
                <a:solidFill>
                  <a:srgbClr val="196FA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CERTIFICATES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758EEDC-9584-43CD-8427-2EEE5493782D}"/>
              </a:ext>
            </a:extLst>
          </p:cNvPr>
          <p:cNvSpPr/>
          <p:nvPr/>
        </p:nvSpPr>
        <p:spPr>
          <a:xfrm>
            <a:off x="13359" y="5145513"/>
            <a:ext cx="2578636" cy="2447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Clr>
                <a:srgbClr val="196FAB"/>
              </a:buClr>
              <a:buFont typeface="Wingdings" panose="05000000000000000000" pitchFamily="2" charset="2"/>
              <a:buChar char="q"/>
            </a:pPr>
            <a:r>
              <a:rPr lang="fr-FR" sz="1599" b="1" dirty="0">
                <a:solidFill>
                  <a:srgbClr val="196FA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13359" y="8919334"/>
            <a:ext cx="2206576" cy="2447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Clr>
                <a:srgbClr val="196FAB"/>
              </a:buClr>
              <a:buFont typeface="Wingdings" panose="05000000000000000000" pitchFamily="2" charset="2"/>
              <a:buChar char="q"/>
            </a:pPr>
            <a:r>
              <a:rPr lang="fr-FR" sz="1599" b="1" dirty="0">
                <a:solidFill>
                  <a:srgbClr val="196FA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</a:p>
        </p:txBody>
      </p:sp>
      <p:sp>
        <p:nvSpPr>
          <p:cNvPr id="125" name="Subtitle 2">
            <a:extLst>
              <a:ext uri="{FF2B5EF4-FFF2-40B4-BE49-F238E27FC236}">
                <a16:creationId xmlns:a16="http://schemas.microsoft.com/office/drawing/2014/main" id="{6CADF61D-016C-4781-AFD3-AEAD3998C1B9}"/>
              </a:ext>
            </a:extLst>
          </p:cNvPr>
          <p:cNvSpPr/>
          <p:nvPr/>
        </p:nvSpPr>
        <p:spPr>
          <a:xfrm>
            <a:off x="2690443" y="2233560"/>
            <a:ext cx="4638171" cy="148575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02" tIns="45701" rIns="91402" bIns="45701" anchor="t" anchorCtr="0" compatLnSpc="0">
            <a:spAutoFit/>
          </a:bodyPr>
          <a:lstStyle/>
          <a:p>
            <a:pPr marL="180903" indent="-180903">
              <a:buFont typeface="Wingdings" panose="05000000000000000000" pitchFamily="2" charset="2"/>
              <a:buChar char="§"/>
            </a:pPr>
            <a:r>
              <a:rPr lang="fr-FR" sz="1400" b="1" dirty="0">
                <a:solidFill>
                  <a:srgbClr val="196FA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Receptionist</a:t>
            </a:r>
            <a:endParaRPr lang="fr-FR" sz="1400" dirty="0">
              <a:solidFill>
                <a:srgbClr val="196FAB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Hilton Hotel</a:t>
            </a:r>
          </a:p>
          <a:p>
            <a:r>
              <a:rPr lang="en-US" sz="1050" i="1" dirty="0">
                <a:ea typeface="Open Sans" panose="020B0606030504020204" pitchFamily="34" charset="0"/>
                <a:cs typeface="Open Sans" panose="020B0606030504020204" pitchFamily="34" charset="0"/>
              </a:rPr>
              <a:t>08/2019 - present</a:t>
            </a:r>
          </a:p>
          <a:p>
            <a:pPr algn="just"/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Achievement</a:t>
            </a:r>
          </a:p>
          <a:p>
            <a:pPr marL="185738" indent="-185738" algn="just">
              <a:buFont typeface="Wingdings" panose="05000000000000000000" pitchFamily="2" charset="2"/>
              <a:buChar char="§"/>
            </a:pP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185738" indent="-185738" algn="just">
              <a:buFont typeface="Wingdings" panose="05000000000000000000" pitchFamily="2" charset="2"/>
              <a:buChar char="§"/>
            </a:pP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185738" indent="-185738" algn="just">
              <a:buFont typeface="Wingdings" panose="05000000000000000000" pitchFamily="2" charset="2"/>
              <a:buChar char="§"/>
            </a:pP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185738" indent="-185738" algn="just">
              <a:buFont typeface="Wingdings" panose="05000000000000000000" pitchFamily="2" charset="2"/>
              <a:buChar char="§"/>
            </a:pP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1278074-995D-9E8D-F268-6E63F7F8D8A3}"/>
              </a:ext>
            </a:extLst>
          </p:cNvPr>
          <p:cNvGrpSpPr/>
          <p:nvPr/>
        </p:nvGrpSpPr>
        <p:grpSpPr>
          <a:xfrm>
            <a:off x="229728" y="2578297"/>
            <a:ext cx="2040381" cy="2252067"/>
            <a:chOff x="142659" y="929043"/>
            <a:chExt cx="1224171" cy="22530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A71D1F5-A8D8-4319-619A-19495B256465}"/>
                </a:ext>
              </a:extLst>
            </p:cNvPr>
            <p:cNvSpPr/>
            <p:nvPr/>
          </p:nvSpPr>
          <p:spPr>
            <a:xfrm>
              <a:off x="142659" y="2173428"/>
              <a:ext cx="1221487" cy="38651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7000"/>
                </a:lnSpc>
              </a:pPr>
              <a:r>
                <a:rPr lang="fr-MA" sz="1200" b="1" dirty="0" err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Address</a:t>
              </a:r>
              <a:endParaRPr lang="fr-MA" sz="12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684"/>
                </a:spcAft>
              </a:pPr>
              <a:r>
                <a:rPr lang="fr-MA" sz="12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City, Country</a:t>
              </a:r>
              <a:endParaRPr lang="fr-FR" sz="12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AA1FFCD-F152-2C2F-3B6E-93CF2EA13537}"/>
                </a:ext>
              </a:extLst>
            </p:cNvPr>
            <p:cNvSpPr/>
            <p:nvPr/>
          </p:nvSpPr>
          <p:spPr>
            <a:xfrm>
              <a:off x="142660" y="929043"/>
              <a:ext cx="1224170" cy="3693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Phone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00212600000000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158779D-5F97-55BE-8FB3-5AB38F9A21CA}"/>
                </a:ext>
              </a:extLst>
            </p:cNvPr>
            <p:cNvSpPr/>
            <p:nvPr/>
          </p:nvSpPr>
          <p:spPr>
            <a:xfrm>
              <a:off x="142660" y="1551158"/>
              <a:ext cx="1221486" cy="369487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Email 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info@bestfreecv.com</a:t>
              </a:r>
              <a:endParaRPr lang="fr-FR" sz="12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868204B-662A-5205-1830-622E159C8096}"/>
                </a:ext>
              </a:extLst>
            </p:cNvPr>
            <p:cNvSpPr/>
            <p:nvPr/>
          </p:nvSpPr>
          <p:spPr>
            <a:xfrm>
              <a:off x="148271" y="2812727"/>
              <a:ext cx="1215875" cy="3693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LinkedIn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www.bestfreecv.com</a:t>
              </a:r>
              <a:endParaRPr lang="fr-FR" sz="12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6" name="Subtitle 2">
            <a:extLst>
              <a:ext uri="{FF2B5EF4-FFF2-40B4-BE49-F238E27FC236}">
                <a16:creationId xmlns:a16="http://schemas.microsoft.com/office/drawing/2014/main" id="{1D71AC49-EC2C-96AB-6507-D0B3A591B8D3}"/>
              </a:ext>
            </a:extLst>
          </p:cNvPr>
          <p:cNvSpPr/>
          <p:nvPr/>
        </p:nvSpPr>
        <p:spPr>
          <a:xfrm>
            <a:off x="2690443" y="7356638"/>
            <a:ext cx="4646043" cy="65136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883" tIns="41442" rIns="82883" bIns="41442" anchor="t" anchorCtr="0" compatLnSpc="0">
            <a:spAutoFit/>
          </a:bodyPr>
          <a:lstStyle/>
          <a:p>
            <a:r>
              <a:rPr lang="fr-FR" sz="1200" b="1" dirty="0">
                <a:solidFill>
                  <a:srgbClr val="196FA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MBA Administration and Management</a:t>
            </a:r>
          </a:p>
          <a:p>
            <a:r>
              <a:rPr lang="en-US" sz="1200" dirty="0">
                <a:solidFill>
                  <a:srgbClr val="09182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August 2016 - 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August 2019</a:t>
            </a:r>
            <a:endParaRPr lang="en-US" sz="1200" dirty="0">
              <a:solidFill>
                <a:srgbClr val="494F4F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  <a:tabLst>
                <a:tab pos="164042" algn="l"/>
              </a:tabLst>
            </a:pPr>
            <a:r>
              <a:rPr lang="en-US" sz="1200" b="1" dirty="0">
                <a:ea typeface="Open Sans" panose="020B0606030504020204" pitchFamily="34" charset="0"/>
                <a:cs typeface="Open Sans" panose="020B0606030504020204" pitchFamily="34" charset="0"/>
              </a:rPr>
              <a:t>University of oxford, MN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54EAF8A0-CEB4-726C-72C2-731339B365C1}"/>
              </a:ext>
            </a:extLst>
          </p:cNvPr>
          <p:cNvSpPr/>
          <p:nvPr/>
        </p:nvSpPr>
        <p:spPr>
          <a:xfrm>
            <a:off x="2690443" y="3765103"/>
            <a:ext cx="4638171" cy="148575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02" tIns="45701" rIns="91402" bIns="45701" anchor="t" anchorCtr="0" compatLnSpc="0">
            <a:spAutoFit/>
          </a:bodyPr>
          <a:lstStyle/>
          <a:p>
            <a:pPr marL="180903" indent="-180903">
              <a:buFont typeface="Wingdings" panose="05000000000000000000" pitchFamily="2" charset="2"/>
              <a:buChar char="§"/>
            </a:pPr>
            <a:r>
              <a:rPr lang="fr-FR" sz="1400" b="1" dirty="0">
                <a:solidFill>
                  <a:srgbClr val="196FA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Receptionist</a:t>
            </a:r>
            <a:endParaRPr lang="fr-FR" sz="1400" dirty="0">
              <a:solidFill>
                <a:srgbClr val="196FAB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Hilton Hotel</a:t>
            </a:r>
          </a:p>
          <a:p>
            <a:r>
              <a:rPr lang="en-US" sz="1050" i="1" dirty="0">
                <a:ea typeface="Open Sans" panose="020B0606030504020204" pitchFamily="34" charset="0"/>
                <a:cs typeface="Open Sans" panose="020B0606030504020204" pitchFamily="34" charset="0"/>
              </a:rPr>
              <a:t>08/2019 - present</a:t>
            </a:r>
          </a:p>
          <a:p>
            <a:pPr algn="just"/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Achievement</a:t>
            </a:r>
          </a:p>
          <a:p>
            <a:pPr marL="185738" indent="-185738" algn="just">
              <a:buFont typeface="Wingdings" panose="05000000000000000000" pitchFamily="2" charset="2"/>
              <a:buChar char="§"/>
            </a:pP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185738" indent="-185738" algn="just">
              <a:buFont typeface="Wingdings" panose="05000000000000000000" pitchFamily="2" charset="2"/>
              <a:buChar char="§"/>
            </a:pP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185738" indent="-185738" algn="just">
              <a:buFont typeface="Wingdings" panose="05000000000000000000" pitchFamily="2" charset="2"/>
              <a:buChar char="§"/>
            </a:pP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185738" indent="-185738" algn="just">
              <a:buFont typeface="Wingdings" panose="05000000000000000000" pitchFamily="2" charset="2"/>
              <a:buChar char="§"/>
            </a:pP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08ACFD60-33C5-5404-5912-33BFD5D80BAA}"/>
              </a:ext>
            </a:extLst>
          </p:cNvPr>
          <p:cNvSpPr/>
          <p:nvPr/>
        </p:nvSpPr>
        <p:spPr>
          <a:xfrm>
            <a:off x="2690443" y="5296647"/>
            <a:ext cx="4638171" cy="148575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02" tIns="45701" rIns="91402" bIns="45701" anchor="t" anchorCtr="0" compatLnSpc="0">
            <a:spAutoFit/>
          </a:bodyPr>
          <a:lstStyle/>
          <a:p>
            <a:pPr marL="180903" indent="-180903">
              <a:buFont typeface="Wingdings" panose="05000000000000000000" pitchFamily="2" charset="2"/>
              <a:buChar char="§"/>
            </a:pPr>
            <a:r>
              <a:rPr lang="fr-FR" sz="1400" b="1" dirty="0">
                <a:solidFill>
                  <a:srgbClr val="196FA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Receptionist</a:t>
            </a:r>
            <a:endParaRPr lang="fr-FR" sz="1400" dirty="0">
              <a:solidFill>
                <a:srgbClr val="196FAB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Hilton Hotel</a:t>
            </a:r>
          </a:p>
          <a:p>
            <a:r>
              <a:rPr lang="en-US" sz="1050" i="1" dirty="0">
                <a:ea typeface="Open Sans" panose="020B0606030504020204" pitchFamily="34" charset="0"/>
                <a:cs typeface="Open Sans" panose="020B0606030504020204" pitchFamily="34" charset="0"/>
              </a:rPr>
              <a:t>08/2019 - present</a:t>
            </a:r>
          </a:p>
          <a:p>
            <a:pPr algn="just"/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Achievement</a:t>
            </a:r>
          </a:p>
          <a:p>
            <a:pPr marL="185738" indent="-185738" algn="just">
              <a:buFont typeface="Wingdings" panose="05000000000000000000" pitchFamily="2" charset="2"/>
              <a:buChar char="§"/>
            </a:pP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185738" indent="-185738" algn="just">
              <a:buFont typeface="Wingdings" panose="05000000000000000000" pitchFamily="2" charset="2"/>
              <a:buChar char="§"/>
            </a:pP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185738" indent="-185738" algn="just">
              <a:buFont typeface="Wingdings" panose="05000000000000000000" pitchFamily="2" charset="2"/>
              <a:buChar char="§"/>
            </a:pP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185738" indent="-185738" algn="just">
              <a:buFont typeface="Wingdings" panose="05000000000000000000" pitchFamily="2" charset="2"/>
              <a:buChar char="§"/>
            </a:pP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35F88D-00F6-524F-5A0C-47FB1371CE2B}"/>
              </a:ext>
            </a:extLst>
          </p:cNvPr>
          <p:cNvSpPr/>
          <p:nvPr/>
        </p:nvSpPr>
        <p:spPr>
          <a:xfrm>
            <a:off x="0" y="5418595"/>
            <a:ext cx="2502579" cy="328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9200" tIns="39600" rIns="79200" bIns="39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412750">
              <a:lnSpc>
                <a:spcPct val="150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Microsoft Suite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16911C5-9897-D7E9-B84F-D975824387C1}"/>
              </a:ext>
            </a:extLst>
          </p:cNvPr>
          <p:cNvSpPr/>
          <p:nvPr/>
        </p:nvSpPr>
        <p:spPr>
          <a:xfrm>
            <a:off x="90535" y="5746970"/>
            <a:ext cx="2314074" cy="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0644647-12DE-8769-F0CD-E413221A2782}"/>
              </a:ext>
            </a:extLst>
          </p:cNvPr>
          <p:cNvSpPr/>
          <p:nvPr/>
        </p:nvSpPr>
        <p:spPr>
          <a:xfrm>
            <a:off x="90535" y="5746970"/>
            <a:ext cx="2232000" cy="72000"/>
          </a:xfrm>
          <a:prstGeom prst="rect">
            <a:avLst/>
          </a:prstGeom>
          <a:solidFill>
            <a:srgbClr val="196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53499E9-E5CC-CE15-001E-98D38D92DAC5}"/>
              </a:ext>
            </a:extLst>
          </p:cNvPr>
          <p:cNvSpPr/>
          <p:nvPr/>
        </p:nvSpPr>
        <p:spPr>
          <a:xfrm>
            <a:off x="0" y="5869820"/>
            <a:ext cx="2502579" cy="328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9200" tIns="39600" rIns="79200" bIns="39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412750">
              <a:lnSpc>
                <a:spcPct val="150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Customer Service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40C5A08-3FED-89F3-3FE2-E7EFC58C9795}"/>
              </a:ext>
            </a:extLst>
          </p:cNvPr>
          <p:cNvSpPr/>
          <p:nvPr/>
        </p:nvSpPr>
        <p:spPr>
          <a:xfrm>
            <a:off x="90535" y="6198195"/>
            <a:ext cx="2314074" cy="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E989440-FDE1-89A1-DE14-CA1D0183875F}"/>
              </a:ext>
            </a:extLst>
          </p:cNvPr>
          <p:cNvSpPr/>
          <p:nvPr/>
        </p:nvSpPr>
        <p:spPr>
          <a:xfrm>
            <a:off x="90535" y="6198195"/>
            <a:ext cx="2160000" cy="72000"/>
          </a:xfrm>
          <a:prstGeom prst="rect">
            <a:avLst/>
          </a:prstGeom>
          <a:solidFill>
            <a:srgbClr val="196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A838CAF-6773-521E-7E2C-4923AC2F40C0}"/>
              </a:ext>
            </a:extLst>
          </p:cNvPr>
          <p:cNvSpPr/>
          <p:nvPr/>
        </p:nvSpPr>
        <p:spPr>
          <a:xfrm>
            <a:off x="0" y="6321045"/>
            <a:ext cx="2502579" cy="328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9200" tIns="39600" rIns="79200" bIns="39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412750">
              <a:lnSpc>
                <a:spcPct val="150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Multitasking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EFAB7E9-B004-FBC7-F577-5C8A2F3CE67B}"/>
              </a:ext>
            </a:extLst>
          </p:cNvPr>
          <p:cNvSpPr/>
          <p:nvPr/>
        </p:nvSpPr>
        <p:spPr>
          <a:xfrm>
            <a:off x="90535" y="6649420"/>
            <a:ext cx="2314074" cy="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D791467-029E-F402-AD80-5959A6299970}"/>
              </a:ext>
            </a:extLst>
          </p:cNvPr>
          <p:cNvSpPr/>
          <p:nvPr/>
        </p:nvSpPr>
        <p:spPr>
          <a:xfrm>
            <a:off x="90535" y="6649420"/>
            <a:ext cx="2160000" cy="72000"/>
          </a:xfrm>
          <a:prstGeom prst="rect">
            <a:avLst/>
          </a:prstGeom>
          <a:solidFill>
            <a:srgbClr val="196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4CE6956-3B52-254D-2913-F888F07EAB87}"/>
              </a:ext>
            </a:extLst>
          </p:cNvPr>
          <p:cNvSpPr/>
          <p:nvPr/>
        </p:nvSpPr>
        <p:spPr>
          <a:xfrm>
            <a:off x="0" y="6772270"/>
            <a:ext cx="2502579" cy="328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9200" tIns="39600" rIns="79200" bIns="39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412750">
              <a:lnSpc>
                <a:spcPct val="150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Dependability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E499401-7993-309A-9BCD-3F54367CE1AA}"/>
              </a:ext>
            </a:extLst>
          </p:cNvPr>
          <p:cNvSpPr/>
          <p:nvPr/>
        </p:nvSpPr>
        <p:spPr>
          <a:xfrm>
            <a:off x="90535" y="7100645"/>
            <a:ext cx="2314074" cy="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B44F059-FE82-DF2E-58D2-36AA32739CAC}"/>
              </a:ext>
            </a:extLst>
          </p:cNvPr>
          <p:cNvSpPr/>
          <p:nvPr/>
        </p:nvSpPr>
        <p:spPr>
          <a:xfrm>
            <a:off x="90535" y="7100645"/>
            <a:ext cx="2160000" cy="72000"/>
          </a:xfrm>
          <a:prstGeom prst="rect">
            <a:avLst/>
          </a:prstGeom>
          <a:solidFill>
            <a:srgbClr val="196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008663B-E9AF-870D-755A-2381DBDC8BD0}"/>
              </a:ext>
            </a:extLst>
          </p:cNvPr>
          <p:cNvSpPr/>
          <p:nvPr/>
        </p:nvSpPr>
        <p:spPr>
          <a:xfrm>
            <a:off x="0" y="7223495"/>
            <a:ext cx="2502579" cy="328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9200" tIns="39600" rIns="79200" bIns="39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412750">
              <a:lnSpc>
                <a:spcPct val="150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Time Management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9D6FF0C-A995-23ED-B99B-061CA641C945}"/>
              </a:ext>
            </a:extLst>
          </p:cNvPr>
          <p:cNvSpPr/>
          <p:nvPr/>
        </p:nvSpPr>
        <p:spPr>
          <a:xfrm>
            <a:off x="90535" y="7551870"/>
            <a:ext cx="2314074" cy="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D544A12-6772-B6ED-89F9-96C0A71C85EF}"/>
              </a:ext>
            </a:extLst>
          </p:cNvPr>
          <p:cNvSpPr/>
          <p:nvPr/>
        </p:nvSpPr>
        <p:spPr>
          <a:xfrm>
            <a:off x="90535" y="7551870"/>
            <a:ext cx="1980000" cy="72000"/>
          </a:xfrm>
          <a:prstGeom prst="rect">
            <a:avLst/>
          </a:prstGeom>
          <a:solidFill>
            <a:srgbClr val="196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771617E-928D-4FFB-AA79-E17D8A5CAD13}"/>
              </a:ext>
            </a:extLst>
          </p:cNvPr>
          <p:cNvSpPr/>
          <p:nvPr/>
        </p:nvSpPr>
        <p:spPr>
          <a:xfrm>
            <a:off x="0" y="7674720"/>
            <a:ext cx="2502579" cy="328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9200" tIns="39600" rIns="79200" bIns="39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412750">
              <a:lnSpc>
                <a:spcPct val="150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Organization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818A087-AFEF-1694-B692-0516CB941836}"/>
              </a:ext>
            </a:extLst>
          </p:cNvPr>
          <p:cNvSpPr/>
          <p:nvPr/>
        </p:nvSpPr>
        <p:spPr>
          <a:xfrm>
            <a:off x="90535" y="8003095"/>
            <a:ext cx="2314074" cy="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97930F8-AAA4-7C45-A559-0FD6E0D8DEFA}"/>
              </a:ext>
            </a:extLst>
          </p:cNvPr>
          <p:cNvSpPr/>
          <p:nvPr/>
        </p:nvSpPr>
        <p:spPr>
          <a:xfrm>
            <a:off x="90535" y="8003095"/>
            <a:ext cx="1980000" cy="72000"/>
          </a:xfrm>
          <a:prstGeom prst="rect">
            <a:avLst/>
          </a:prstGeom>
          <a:solidFill>
            <a:srgbClr val="196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8EA92908-17DF-CFCC-FE8C-32802337DCB3}"/>
              </a:ext>
            </a:extLst>
          </p:cNvPr>
          <p:cNvSpPr/>
          <p:nvPr/>
        </p:nvSpPr>
        <p:spPr>
          <a:xfrm>
            <a:off x="0" y="8125943"/>
            <a:ext cx="2502579" cy="328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9200" tIns="39600" rIns="79200" bIns="39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412750">
              <a:lnSpc>
                <a:spcPct val="150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Efficiency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BC8CDD2-52DF-D7B0-9378-BE1D0E52BED5}"/>
              </a:ext>
            </a:extLst>
          </p:cNvPr>
          <p:cNvSpPr/>
          <p:nvPr/>
        </p:nvSpPr>
        <p:spPr>
          <a:xfrm>
            <a:off x="90535" y="8454318"/>
            <a:ext cx="2314074" cy="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759F17D8-CB70-3AF6-797B-C82848936456}"/>
              </a:ext>
            </a:extLst>
          </p:cNvPr>
          <p:cNvSpPr/>
          <p:nvPr/>
        </p:nvSpPr>
        <p:spPr>
          <a:xfrm>
            <a:off x="90535" y="8454318"/>
            <a:ext cx="1980000" cy="72000"/>
          </a:xfrm>
          <a:prstGeom prst="rect">
            <a:avLst/>
          </a:prstGeom>
          <a:solidFill>
            <a:srgbClr val="196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6115EB59-552C-7E61-1D5B-BF8C93DBA3FF}"/>
              </a:ext>
            </a:extLst>
          </p:cNvPr>
          <p:cNvSpPr/>
          <p:nvPr/>
        </p:nvSpPr>
        <p:spPr>
          <a:xfrm>
            <a:off x="-4474" y="9177199"/>
            <a:ext cx="2502579" cy="328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9200" tIns="39600" rIns="79200" bIns="39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412750">
              <a:lnSpc>
                <a:spcPct val="150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English (intermediate)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7005F908-DCAD-2FF6-75AA-BCF8A99A16E0}"/>
              </a:ext>
            </a:extLst>
          </p:cNvPr>
          <p:cNvSpPr/>
          <p:nvPr/>
        </p:nvSpPr>
        <p:spPr>
          <a:xfrm>
            <a:off x="86061" y="9505574"/>
            <a:ext cx="2314074" cy="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08EFB1A4-1FBC-BD32-72FB-43F406684919}"/>
              </a:ext>
            </a:extLst>
          </p:cNvPr>
          <p:cNvSpPr/>
          <p:nvPr/>
        </p:nvSpPr>
        <p:spPr>
          <a:xfrm>
            <a:off x="86061" y="9505574"/>
            <a:ext cx="1980000" cy="72000"/>
          </a:xfrm>
          <a:prstGeom prst="rect">
            <a:avLst/>
          </a:prstGeom>
          <a:solidFill>
            <a:srgbClr val="196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D02AC44C-D8AE-D6FF-633B-60D76AECC7CD}"/>
              </a:ext>
            </a:extLst>
          </p:cNvPr>
          <p:cNvSpPr/>
          <p:nvPr/>
        </p:nvSpPr>
        <p:spPr>
          <a:xfrm>
            <a:off x="-4474" y="9628424"/>
            <a:ext cx="2502579" cy="328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9200" tIns="39600" rIns="79200" bIns="39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412750">
              <a:lnSpc>
                <a:spcPct val="150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Spanish (intermediate)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BEE5956-19A8-5186-07DE-17B916D7608D}"/>
              </a:ext>
            </a:extLst>
          </p:cNvPr>
          <p:cNvSpPr/>
          <p:nvPr/>
        </p:nvSpPr>
        <p:spPr>
          <a:xfrm>
            <a:off x="86061" y="9956799"/>
            <a:ext cx="2314074" cy="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FD7FDFE4-A589-D1F5-DCCF-0A425B374E1E}"/>
              </a:ext>
            </a:extLst>
          </p:cNvPr>
          <p:cNvSpPr/>
          <p:nvPr/>
        </p:nvSpPr>
        <p:spPr>
          <a:xfrm>
            <a:off x="86061" y="9956799"/>
            <a:ext cx="1980000" cy="72000"/>
          </a:xfrm>
          <a:prstGeom prst="rect">
            <a:avLst/>
          </a:prstGeom>
          <a:solidFill>
            <a:srgbClr val="196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CBA59416-48A4-1537-F66F-5D1FC4FF2DFD}"/>
              </a:ext>
            </a:extLst>
          </p:cNvPr>
          <p:cNvSpPr/>
          <p:nvPr/>
        </p:nvSpPr>
        <p:spPr>
          <a:xfrm>
            <a:off x="-4474" y="10079647"/>
            <a:ext cx="2502579" cy="328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9200" tIns="39600" rIns="79200" bIns="39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412750">
              <a:lnSpc>
                <a:spcPct val="150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French (beginner)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468B481F-C0D2-1C1D-E1A5-962FE90BC0C7}"/>
              </a:ext>
            </a:extLst>
          </p:cNvPr>
          <p:cNvSpPr/>
          <p:nvPr/>
        </p:nvSpPr>
        <p:spPr>
          <a:xfrm>
            <a:off x="86061" y="10408022"/>
            <a:ext cx="2314074" cy="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F0A3A1E7-9724-0610-55F5-A2F5FC093F16}"/>
              </a:ext>
            </a:extLst>
          </p:cNvPr>
          <p:cNvSpPr/>
          <p:nvPr/>
        </p:nvSpPr>
        <p:spPr>
          <a:xfrm>
            <a:off x="86061" y="10408022"/>
            <a:ext cx="1080000" cy="72000"/>
          </a:xfrm>
          <a:prstGeom prst="rect">
            <a:avLst/>
          </a:prstGeom>
          <a:solidFill>
            <a:srgbClr val="196F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Subtitle 2">
            <a:extLst>
              <a:ext uri="{FF2B5EF4-FFF2-40B4-BE49-F238E27FC236}">
                <a16:creationId xmlns:a16="http://schemas.microsoft.com/office/drawing/2014/main" id="{99278D99-118E-B89F-5E85-3CBB23083D47}"/>
              </a:ext>
            </a:extLst>
          </p:cNvPr>
          <p:cNvSpPr/>
          <p:nvPr/>
        </p:nvSpPr>
        <p:spPr>
          <a:xfrm>
            <a:off x="2690443" y="8549717"/>
            <a:ext cx="4646043" cy="2715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883" tIns="41442" rIns="82883" bIns="41442" anchor="t" anchorCtr="0" compatLnSpc="0">
            <a:spAutoFit/>
          </a:bodyPr>
          <a:lstStyle/>
          <a:p>
            <a:r>
              <a:rPr lang="fr-FR" sz="1200" dirty="0">
                <a:ea typeface="Open Sans" panose="020B0606030504020204" pitchFamily="34" charset="0"/>
                <a:cs typeface="Open Sans" panose="020B0606030504020204" pitchFamily="34" charset="0"/>
              </a:rPr>
              <a:t>Microsoft office </a:t>
            </a:r>
            <a:r>
              <a:rPr lang="fr-FR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Specialist</a:t>
            </a:r>
            <a:r>
              <a:rPr lang="fr-FR" sz="1200" dirty="0">
                <a:ea typeface="Open Sans" panose="020B0606030504020204" pitchFamily="34" charset="0"/>
                <a:cs typeface="Open Sans" panose="020B0606030504020204" pitchFamily="34" charset="0"/>
              </a:rPr>
              <a:t> Master Certification (MOS)</a:t>
            </a:r>
            <a:endParaRPr lang="en-US" sz="12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6" name="Subtitle 2">
            <a:extLst>
              <a:ext uri="{FF2B5EF4-FFF2-40B4-BE49-F238E27FC236}">
                <a16:creationId xmlns:a16="http://schemas.microsoft.com/office/drawing/2014/main" id="{FF014A40-918B-5683-3602-B0D2E5734CCD}"/>
              </a:ext>
            </a:extLst>
          </p:cNvPr>
          <p:cNvSpPr/>
          <p:nvPr/>
        </p:nvSpPr>
        <p:spPr>
          <a:xfrm>
            <a:off x="2690443" y="8870068"/>
            <a:ext cx="4646043" cy="2715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883" tIns="41442" rIns="82883" bIns="41442" anchor="t" anchorCtr="0" compatLnSpc="0">
            <a:spAutoFit/>
          </a:bodyPr>
          <a:lstStyle/>
          <a:p>
            <a:r>
              <a:rPr lang="fr-FR" sz="1200" dirty="0">
                <a:ea typeface="Open Sans" panose="020B0606030504020204" pitchFamily="34" charset="0"/>
                <a:cs typeface="Open Sans" panose="020B0606030504020204" pitchFamily="34" charset="0"/>
              </a:rPr>
              <a:t>Receptionist : Office Admin and </a:t>
            </a:r>
            <a:r>
              <a:rPr lang="fr-FR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reception</a:t>
            </a:r>
            <a:r>
              <a:rPr lang="fr-FR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r>
              <a:rPr lang="fr-FR" sz="1200" dirty="0">
                <a:ea typeface="Open Sans" panose="020B0606030504020204" pitchFamily="34" charset="0"/>
                <a:cs typeface="Open Sans" panose="020B0606030504020204" pitchFamily="34" charset="0"/>
              </a:rPr>
              <a:t> Online Course</a:t>
            </a:r>
            <a:endParaRPr lang="en-US" sz="12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395279C1-6ADC-2593-02C5-663E70AFFAB8}"/>
              </a:ext>
            </a:extLst>
          </p:cNvPr>
          <p:cNvSpPr/>
          <p:nvPr/>
        </p:nvSpPr>
        <p:spPr>
          <a:xfrm>
            <a:off x="2498105" y="9332779"/>
            <a:ext cx="3405274" cy="2447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Clr>
                <a:srgbClr val="196FAB"/>
              </a:buClr>
              <a:buFont typeface="Wingdings" panose="05000000000000000000" pitchFamily="2" charset="2"/>
              <a:buChar char="q"/>
            </a:pPr>
            <a:r>
              <a:rPr lang="fr-FR" sz="1599" b="1" dirty="0">
                <a:solidFill>
                  <a:srgbClr val="196FA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</a:p>
        </p:txBody>
      </p:sp>
      <p:sp>
        <p:nvSpPr>
          <p:cNvPr id="168" name="Rectangle: Rounded Corners 167">
            <a:extLst>
              <a:ext uri="{FF2B5EF4-FFF2-40B4-BE49-F238E27FC236}">
                <a16:creationId xmlns:a16="http://schemas.microsoft.com/office/drawing/2014/main" id="{CD2D0183-A58C-F221-0779-2EC83246B12C}"/>
              </a:ext>
            </a:extLst>
          </p:cNvPr>
          <p:cNvSpPr/>
          <p:nvPr/>
        </p:nvSpPr>
        <p:spPr>
          <a:xfrm>
            <a:off x="2780749" y="9768270"/>
            <a:ext cx="786514" cy="259675"/>
          </a:xfrm>
          <a:prstGeom prst="roundRect">
            <a:avLst>
              <a:gd name="adj" fmla="val 50000"/>
            </a:avLst>
          </a:prstGeom>
          <a:noFill/>
          <a:ln>
            <a:solidFill>
              <a:srgbClr val="196FA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108000" tIns="0" rIns="108000" bIns="0" rtlCol="0" anchor="ctr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Reading</a:t>
            </a:r>
          </a:p>
        </p:txBody>
      </p:sp>
      <p:sp>
        <p:nvSpPr>
          <p:cNvPr id="169" name="Rectangle: Rounded Corners 168">
            <a:extLst>
              <a:ext uri="{FF2B5EF4-FFF2-40B4-BE49-F238E27FC236}">
                <a16:creationId xmlns:a16="http://schemas.microsoft.com/office/drawing/2014/main" id="{14E7A000-16A8-064F-07BD-857D46302511}"/>
              </a:ext>
            </a:extLst>
          </p:cNvPr>
          <p:cNvSpPr/>
          <p:nvPr/>
        </p:nvSpPr>
        <p:spPr>
          <a:xfrm>
            <a:off x="3690668" y="9768270"/>
            <a:ext cx="804235" cy="259675"/>
          </a:xfrm>
          <a:prstGeom prst="roundRect">
            <a:avLst>
              <a:gd name="adj" fmla="val 50000"/>
            </a:avLst>
          </a:prstGeom>
          <a:noFill/>
          <a:ln>
            <a:solidFill>
              <a:srgbClr val="196FA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108000" tIns="0" rIns="108000" bIns="0" rtlCol="0" anchor="ctr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Drawing</a:t>
            </a:r>
          </a:p>
        </p:txBody>
      </p:sp>
      <p:sp>
        <p:nvSpPr>
          <p:cNvPr id="170" name="Rectangle: Rounded Corners 169">
            <a:extLst>
              <a:ext uri="{FF2B5EF4-FFF2-40B4-BE49-F238E27FC236}">
                <a16:creationId xmlns:a16="http://schemas.microsoft.com/office/drawing/2014/main" id="{F73BB8E7-A4C8-A6C1-3330-D0A3B744BF97}"/>
              </a:ext>
            </a:extLst>
          </p:cNvPr>
          <p:cNvSpPr/>
          <p:nvPr/>
        </p:nvSpPr>
        <p:spPr>
          <a:xfrm>
            <a:off x="4618307" y="9768270"/>
            <a:ext cx="877578" cy="259675"/>
          </a:xfrm>
          <a:prstGeom prst="roundRect">
            <a:avLst>
              <a:gd name="adj" fmla="val 50000"/>
            </a:avLst>
          </a:prstGeom>
          <a:noFill/>
          <a:ln>
            <a:solidFill>
              <a:srgbClr val="196FA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108000" tIns="0" rIns="108000" bIns="0" rtlCol="0" anchor="ctr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Travelling</a:t>
            </a:r>
          </a:p>
        </p:txBody>
      </p:sp>
      <p:sp>
        <p:nvSpPr>
          <p:cNvPr id="171" name="Rectangle: Rounded Corners 170">
            <a:extLst>
              <a:ext uri="{FF2B5EF4-FFF2-40B4-BE49-F238E27FC236}">
                <a16:creationId xmlns:a16="http://schemas.microsoft.com/office/drawing/2014/main" id="{8A489F3A-CC94-89D9-7CD0-4971072B228E}"/>
              </a:ext>
            </a:extLst>
          </p:cNvPr>
          <p:cNvSpPr/>
          <p:nvPr/>
        </p:nvSpPr>
        <p:spPr>
          <a:xfrm>
            <a:off x="2780749" y="10218987"/>
            <a:ext cx="1853933" cy="259675"/>
          </a:xfrm>
          <a:prstGeom prst="roundRect">
            <a:avLst>
              <a:gd name="adj" fmla="val 50000"/>
            </a:avLst>
          </a:prstGeom>
          <a:noFill/>
          <a:ln>
            <a:solidFill>
              <a:srgbClr val="196FA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108000" tIns="0" rIns="108000" bIns="0" rtlCol="0" anchor="ctr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Leargning new languages</a:t>
            </a:r>
          </a:p>
        </p:txBody>
      </p:sp>
      <p:sp>
        <p:nvSpPr>
          <p:cNvPr id="172" name="Rectangle: Rounded Corners 171">
            <a:extLst>
              <a:ext uri="{FF2B5EF4-FFF2-40B4-BE49-F238E27FC236}">
                <a16:creationId xmlns:a16="http://schemas.microsoft.com/office/drawing/2014/main" id="{AEEFADA2-8E10-4063-EA62-FCC66F67551E}"/>
              </a:ext>
            </a:extLst>
          </p:cNvPr>
          <p:cNvSpPr/>
          <p:nvPr/>
        </p:nvSpPr>
        <p:spPr>
          <a:xfrm>
            <a:off x="4708324" y="10218987"/>
            <a:ext cx="787561" cy="259675"/>
          </a:xfrm>
          <a:prstGeom prst="roundRect">
            <a:avLst>
              <a:gd name="adj" fmla="val 50000"/>
            </a:avLst>
          </a:prstGeom>
          <a:noFill/>
          <a:ln>
            <a:solidFill>
              <a:srgbClr val="196FA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108000" tIns="0" rIns="108000" bIns="0" rtlCol="0" anchor="ctr">
            <a:spAutoFit/>
          </a:bodyPr>
          <a:lstStyle/>
          <a:p>
            <a:r>
              <a:rPr lang="fr-FR" sz="1200" dirty="0" err="1">
                <a:solidFill>
                  <a:schemeClr val="tx1"/>
                </a:solidFill>
              </a:rPr>
              <a:t>Souccer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9799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347</Words>
  <Application>Microsoft Office PowerPoint</Application>
  <PresentationFormat>Custom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Bahla Fatima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YUSF</cp:lastModifiedBy>
  <cp:revision>213</cp:revision>
  <dcterms:created xsi:type="dcterms:W3CDTF">2015-07-03T12:55:42Z</dcterms:created>
  <dcterms:modified xsi:type="dcterms:W3CDTF">2023-02-06T13:01:10Z</dcterms:modified>
  <cp:category>جميع الحقوق محفوظة لموقع  www.bestfreecv.com</cp:category>
</cp:coreProperties>
</file>