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5"/>
  </p:notesMasterIdLst>
  <p:sldIdLst>
    <p:sldId id="269" r:id="rId3"/>
    <p:sldId id="268" r:id="rId4"/>
  </p:sldIdLst>
  <p:sldSz cx="7559675" cy="10691813"/>
  <p:notesSz cx="6858000" cy="9144000"/>
  <p:defaultTextStyle>
    <a:defPPr>
      <a:defRPr lang="fr-FR"/>
    </a:defPPr>
    <a:lvl1pPr marL="0" algn="l" defTabSz="457127" rtl="0" eaLnBrk="1" latinLnBrk="0" hangingPunct="1">
      <a:defRPr sz="1799" kern="1200">
        <a:solidFill>
          <a:schemeClr val="tx1"/>
        </a:solidFill>
        <a:latin typeface="+mn-lt"/>
        <a:ea typeface="+mn-ea"/>
        <a:cs typeface="+mn-cs"/>
      </a:defRPr>
    </a:lvl1pPr>
    <a:lvl2pPr marL="457127" algn="l" defTabSz="457127" rtl="0" eaLnBrk="1" latinLnBrk="0" hangingPunct="1">
      <a:defRPr sz="1799" kern="1200">
        <a:solidFill>
          <a:schemeClr val="tx1"/>
        </a:solidFill>
        <a:latin typeface="+mn-lt"/>
        <a:ea typeface="+mn-ea"/>
        <a:cs typeface="+mn-cs"/>
      </a:defRPr>
    </a:lvl2pPr>
    <a:lvl3pPr marL="914254" algn="l" defTabSz="457127" rtl="0" eaLnBrk="1" latinLnBrk="0" hangingPunct="1">
      <a:defRPr sz="1799" kern="1200">
        <a:solidFill>
          <a:schemeClr val="tx1"/>
        </a:solidFill>
        <a:latin typeface="+mn-lt"/>
        <a:ea typeface="+mn-ea"/>
        <a:cs typeface="+mn-cs"/>
      </a:defRPr>
    </a:lvl3pPr>
    <a:lvl4pPr marL="1371381" algn="l" defTabSz="457127" rtl="0" eaLnBrk="1" latinLnBrk="0" hangingPunct="1">
      <a:defRPr sz="1799" kern="1200">
        <a:solidFill>
          <a:schemeClr val="tx1"/>
        </a:solidFill>
        <a:latin typeface="+mn-lt"/>
        <a:ea typeface="+mn-ea"/>
        <a:cs typeface="+mn-cs"/>
      </a:defRPr>
    </a:lvl4pPr>
    <a:lvl5pPr marL="1828507" algn="l" defTabSz="457127" rtl="0" eaLnBrk="1" latinLnBrk="0" hangingPunct="1">
      <a:defRPr sz="1799" kern="1200">
        <a:solidFill>
          <a:schemeClr val="tx1"/>
        </a:solidFill>
        <a:latin typeface="+mn-lt"/>
        <a:ea typeface="+mn-ea"/>
        <a:cs typeface="+mn-cs"/>
      </a:defRPr>
    </a:lvl5pPr>
    <a:lvl6pPr marL="2285634" algn="l" defTabSz="457127" rtl="0" eaLnBrk="1" latinLnBrk="0" hangingPunct="1">
      <a:defRPr sz="1799" kern="1200">
        <a:solidFill>
          <a:schemeClr val="tx1"/>
        </a:solidFill>
        <a:latin typeface="+mn-lt"/>
        <a:ea typeface="+mn-ea"/>
        <a:cs typeface="+mn-cs"/>
      </a:defRPr>
    </a:lvl6pPr>
    <a:lvl7pPr marL="2742761" algn="l" defTabSz="457127" rtl="0" eaLnBrk="1" latinLnBrk="0" hangingPunct="1">
      <a:defRPr sz="1799" kern="1200">
        <a:solidFill>
          <a:schemeClr val="tx1"/>
        </a:solidFill>
        <a:latin typeface="+mn-lt"/>
        <a:ea typeface="+mn-ea"/>
        <a:cs typeface="+mn-cs"/>
      </a:defRPr>
    </a:lvl7pPr>
    <a:lvl8pPr marL="3199888" algn="l" defTabSz="457127" rtl="0" eaLnBrk="1" latinLnBrk="0" hangingPunct="1">
      <a:defRPr sz="1799" kern="1200">
        <a:solidFill>
          <a:schemeClr val="tx1"/>
        </a:solidFill>
        <a:latin typeface="+mn-lt"/>
        <a:ea typeface="+mn-ea"/>
        <a:cs typeface="+mn-cs"/>
      </a:defRPr>
    </a:lvl8pPr>
    <a:lvl9pPr marL="3657015" algn="l" defTabSz="457127"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C462"/>
    <a:srgbClr val="314252"/>
    <a:srgbClr val="4BACC6"/>
    <a:srgbClr val="BF3533"/>
    <a:srgbClr val="444444"/>
    <a:srgbClr val="5C5C5C"/>
    <a:srgbClr val="39596E"/>
    <a:srgbClr val="404040"/>
    <a:srgbClr val="627A88"/>
    <a:srgbClr val="C87E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16" autoAdjust="0"/>
    <p:restoredTop sz="94660"/>
  </p:normalViewPr>
  <p:slideViewPr>
    <p:cSldViewPr snapToGrid="0" snapToObjects="1">
      <p:cViewPr varScale="1">
        <p:scale>
          <a:sx n="44" d="100"/>
          <a:sy n="44" d="100"/>
        </p:scale>
        <p:origin x="4068" y="72"/>
      </p:cViewPr>
      <p:guideLst>
        <p:guide orient="horz" pos="3368"/>
        <p:guide pos="238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D46F8502-5CB7-44F9-823B-D446AE085621}" type="datetimeFigureOut">
              <a:rPr lang="ar-MA" smtClean="0"/>
              <a:t>08-03-1444</a:t>
            </a:fld>
            <a:endParaRPr lang="ar-MA"/>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5058BE03-DB5B-49B1-A885-A41BD9C03775}" type="slidenum">
              <a:rPr lang="ar-MA" smtClean="0"/>
              <a:t>‹#›</a:t>
            </a:fld>
            <a:endParaRPr lang="ar-MA"/>
          </a:p>
        </p:txBody>
      </p:sp>
    </p:spTree>
    <p:extLst>
      <p:ext uri="{BB962C8B-B14F-4D97-AF65-F5344CB8AC3E}">
        <p14:creationId xmlns:p14="http://schemas.microsoft.com/office/powerpoint/2010/main" val="3854253276"/>
      </p:ext>
    </p:extLst>
  </p:cSld>
  <p:clrMap bg1="lt1" tx1="dk1" bg2="lt2" tx2="dk2" accent1="accent1" accent2="accent2" accent3="accent3" accent4="accent4" accent5="accent5" accent6="accent6" hlink="hlink" folHlink="folHlink"/>
  <p:notesStyle>
    <a:lvl1pPr marL="0" algn="l" defTabSz="914254" rtl="0" eaLnBrk="1" latinLnBrk="0" hangingPunct="1">
      <a:defRPr sz="1200" kern="1200">
        <a:solidFill>
          <a:schemeClr val="tx1"/>
        </a:solidFill>
        <a:latin typeface="+mn-lt"/>
        <a:ea typeface="+mn-ea"/>
        <a:cs typeface="+mn-cs"/>
      </a:defRPr>
    </a:lvl1pPr>
    <a:lvl2pPr marL="457127" algn="l" defTabSz="914254" rtl="0" eaLnBrk="1" latinLnBrk="0" hangingPunct="1">
      <a:defRPr sz="1200" kern="1200">
        <a:solidFill>
          <a:schemeClr val="tx1"/>
        </a:solidFill>
        <a:latin typeface="+mn-lt"/>
        <a:ea typeface="+mn-ea"/>
        <a:cs typeface="+mn-cs"/>
      </a:defRPr>
    </a:lvl2pPr>
    <a:lvl3pPr marL="914254" algn="l" defTabSz="914254" rtl="0" eaLnBrk="1" latinLnBrk="0" hangingPunct="1">
      <a:defRPr sz="1200" kern="1200">
        <a:solidFill>
          <a:schemeClr val="tx1"/>
        </a:solidFill>
        <a:latin typeface="+mn-lt"/>
        <a:ea typeface="+mn-ea"/>
        <a:cs typeface="+mn-cs"/>
      </a:defRPr>
    </a:lvl3pPr>
    <a:lvl4pPr marL="1371381" algn="l" defTabSz="914254" rtl="0" eaLnBrk="1" latinLnBrk="0" hangingPunct="1">
      <a:defRPr sz="1200" kern="1200">
        <a:solidFill>
          <a:schemeClr val="tx1"/>
        </a:solidFill>
        <a:latin typeface="+mn-lt"/>
        <a:ea typeface="+mn-ea"/>
        <a:cs typeface="+mn-cs"/>
      </a:defRPr>
    </a:lvl4pPr>
    <a:lvl5pPr marL="1828507" algn="l" defTabSz="914254" rtl="0" eaLnBrk="1" latinLnBrk="0" hangingPunct="1">
      <a:defRPr sz="1200" kern="1200">
        <a:solidFill>
          <a:schemeClr val="tx1"/>
        </a:solidFill>
        <a:latin typeface="+mn-lt"/>
        <a:ea typeface="+mn-ea"/>
        <a:cs typeface="+mn-cs"/>
      </a:defRPr>
    </a:lvl5pPr>
    <a:lvl6pPr marL="2285634" algn="l" defTabSz="914254" rtl="0" eaLnBrk="1" latinLnBrk="0" hangingPunct="1">
      <a:defRPr sz="1200" kern="1200">
        <a:solidFill>
          <a:schemeClr val="tx1"/>
        </a:solidFill>
        <a:latin typeface="+mn-lt"/>
        <a:ea typeface="+mn-ea"/>
        <a:cs typeface="+mn-cs"/>
      </a:defRPr>
    </a:lvl6pPr>
    <a:lvl7pPr marL="2742761" algn="l" defTabSz="914254" rtl="0" eaLnBrk="1" latinLnBrk="0" hangingPunct="1">
      <a:defRPr sz="1200" kern="1200">
        <a:solidFill>
          <a:schemeClr val="tx1"/>
        </a:solidFill>
        <a:latin typeface="+mn-lt"/>
        <a:ea typeface="+mn-ea"/>
        <a:cs typeface="+mn-cs"/>
      </a:defRPr>
    </a:lvl7pPr>
    <a:lvl8pPr marL="3199888" algn="l" defTabSz="914254" rtl="0" eaLnBrk="1" latinLnBrk="0" hangingPunct="1">
      <a:defRPr sz="1200" kern="1200">
        <a:solidFill>
          <a:schemeClr val="tx1"/>
        </a:solidFill>
        <a:latin typeface="+mn-lt"/>
        <a:ea typeface="+mn-ea"/>
        <a:cs typeface="+mn-cs"/>
      </a:defRPr>
    </a:lvl8pPr>
    <a:lvl9pPr marL="3657015" algn="l" defTabSz="91425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dirty="0"/>
              <a:t>www.BestFreeCv.Com</a:t>
            </a:r>
          </a:p>
          <a:p>
            <a:endParaRPr lang="fr-FR" dirty="0"/>
          </a:p>
          <a:p>
            <a:endParaRPr lang="fr-FR" dirty="0"/>
          </a:p>
          <a:p>
            <a:endParaRPr lang="fr-FR" dirty="0"/>
          </a:p>
        </p:txBody>
      </p:sp>
      <p:sp>
        <p:nvSpPr>
          <p:cNvPr id="4" name="Slide Number Placeholder 3"/>
          <p:cNvSpPr>
            <a:spLocks noGrp="1"/>
          </p:cNvSpPr>
          <p:nvPr>
            <p:ph type="sldNum" sz="quarter" idx="5"/>
          </p:nvPr>
        </p:nvSpPr>
        <p:spPr/>
        <p:txBody>
          <a:bodyPr/>
          <a:lstStyle/>
          <a:p>
            <a:fld id="{5058BE03-DB5B-49B1-A885-A41BD9C03775}" type="slidenum">
              <a:rPr lang="ar-MA" smtClean="0"/>
              <a:t>1</a:t>
            </a:fld>
            <a:endParaRPr lang="ar-MA"/>
          </a:p>
        </p:txBody>
      </p:sp>
    </p:spTree>
    <p:extLst>
      <p:ext uri="{BB962C8B-B14F-4D97-AF65-F5344CB8AC3E}">
        <p14:creationId xmlns:p14="http://schemas.microsoft.com/office/powerpoint/2010/main" val="1583232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dirty="0"/>
              <a:t>www.BestFreeCv.Com</a:t>
            </a:r>
          </a:p>
          <a:p>
            <a:endParaRPr lang="fr-FR" dirty="0"/>
          </a:p>
          <a:p>
            <a:endParaRPr lang="fr-FR" dirty="0"/>
          </a:p>
        </p:txBody>
      </p:sp>
      <p:sp>
        <p:nvSpPr>
          <p:cNvPr id="4" name="Slide Number Placeholder 3"/>
          <p:cNvSpPr>
            <a:spLocks noGrp="1"/>
          </p:cNvSpPr>
          <p:nvPr>
            <p:ph type="sldNum" sz="quarter" idx="5"/>
          </p:nvPr>
        </p:nvSpPr>
        <p:spPr/>
        <p:txBody>
          <a:bodyPr/>
          <a:lstStyle/>
          <a:p>
            <a:fld id="{5058BE03-DB5B-49B1-A885-A41BD9C03775}" type="slidenum">
              <a:rPr lang="ar-MA" smtClean="0"/>
              <a:t>2</a:t>
            </a:fld>
            <a:endParaRPr lang="ar-MA"/>
          </a:p>
        </p:txBody>
      </p:sp>
    </p:spTree>
    <p:extLst>
      <p:ext uri="{BB962C8B-B14F-4D97-AF65-F5344CB8AC3E}">
        <p14:creationId xmlns:p14="http://schemas.microsoft.com/office/powerpoint/2010/main" val="1153948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6977" y="3321395"/>
            <a:ext cx="6425724" cy="2291810"/>
          </a:xfrm>
        </p:spPr>
        <p:txBody>
          <a:bodyPr/>
          <a:lstStyle/>
          <a:p>
            <a:r>
              <a:rPr lang="fr-FR"/>
              <a:t>Cliquez et modifiez le titre</a:t>
            </a:r>
          </a:p>
        </p:txBody>
      </p:sp>
      <p:sp>
        <p:nvSpPr>
          <p:cNvPr id="3" name="Sous-titre 2"/>
          <p:cNvSpPr>
            <a:spLocks noGrp="1"/>
          </p:cNvSpPr>
          <p:nvPr>
            <p:ph type="subTitle" idx="1"/>
          </p:nvPr>
        </p:nvSpPr>
        <p:spPr>
          <a:xfrm>
            <a:off x="1133952" y="6058696"/>
            <a:ext cx="5291773" cy="2732352"/>
          </a:xfrm>
        </p:spPr>
        <p:txBody>
          <a:bodyPr/>
          <a:lstStyle>
            <a:lvl1pPr marL="0" indent="0" algn="ctr">
              <a:buNone/>
              <a:defRPr>
                <a:solidFill>
                  <a:schemeClr val="tx1">
                    <a:tint val="75000"/>
                  </a:schemeClr>
                </a:solidFill>
              </a:defRPr>
            </a:lvl1pPr>
            <a:lvl2pPr marL="457017" indent="0" algn="ctr">
              <a:buNone/>
              <a:defRPr>
                <a:solidFill>
                  <a:schemeClr val="tx1">
                    <a:tint val="75000"/>
                  </a:schemeClr>
                </a:solidFill>
              </a:defRPr>
            </a:lvl2pPr>
            <a:lvl3pPr marL="914034" indent="0" algn="ctr">
              <a:buNone/>
              <a:defRPr>
                <a:solidFill>
                  <a:schemeClr val="tx1">
                    <a:tint val="75000"/>
                  </a:schemeClr>
                </a:solidFill>
              </a:defRPr>
            </a:lvl3pPr>
            <a:lvl4pPr marL="1371051" indent="0" algn="ctr">
              <a:buNone/>
              <a:defRPr>
                <a:solidFill>
                  <a:schemeClr val="tx1">
                    <a:tint val="75000"/>
                  </a:schemeClr>
                </a:solidFill>
              </a:defRPr>
            </a:lvl4pPr>
            <a:lvl5pPr marL="1828068" indent="0" algn="ctr">
              <a:buNone/>
              <a:defRPr>
                <a:solidFill>
                  <a:schemeClr val="tx1">
                    <a:tint val="75000"/>
                  </a:schemeClr>
                </a:solidFill>
              </a:defRPr>
            </a:lvl5pPr>
            <a:lvl6pPr marL="2285086" indent="0" algn="ctr">
              <a:buNone/>
              <a:defRPr>
                <a:solidFill>
                  <a:schemeClr val="tx1">
                    <a:tint val="75000"/>
                  </a:schemeClr>
                </a:solidFill>
              </a:defRPr>
            </a:lvl6pPr>
            <a:lvl7pPr marL="2742103" indent="0" algn="ctr">
              <a:buNone/>
              <a:defRPr>
                <a:solidFill>
                  <a:schemeClr val="tx1">
                    <a:tint val="75000"/>
                  </a:schemeClr>
                </a:solidFill>
              </a:defRPr>
            </a:lvl7pPr>
            <a:lvl8pPr marL="3199120" indent="0" algn="ctr">
              <a:buNone/>
              <a:defRPr>
                <a:solidFill>
                  <a:schemeClr val="tx1">
                    <a:tint val="75000"/>
                  </a:schemeClr>
                </a:solidFill>
              </a:defRPr>
            </a:lvl8pPr>
            <a:lvl9pPr marL="365613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03/10/2022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03/10/2022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3180" y="668240"/>
            <a:ext cx="1406939" cy="14218627"/>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362" y="668240"/>
            <a:ext cx="4094824" cy="1421862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03/10/2022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6977" y="3321395"/>
            <a:ext cx="6425724" cy="2291809"/>
          </a:xfrm>
        </p:spPr>
        <p:txBody>
          <a:bodyPr/>
          <a:lstStyle/>
          <a:p>
            <a:r>
              <a:rPr lang="fr-FR"/>
              <a:t>Cliquez et modifiez le titre</a:t>
            </a:r>
          </a:p>
        </p:txBody>
      </p:sp>
      <p:sp>
        <p:nvSpPr>
          <p:cNvPr id="3" name="Sous-titre 2"/>
          <p:cNvSpPr>
            <a:spLocks noGrp="1"/>
          </p:cNvSpPr>
          <p:nvPr>
            <p:ph type="subTitle" idx="1"/>
          </p:nvPr>
        </p:nvSpPr>
        <p:spPr>
          <a:xfrm>
            <a:off x="1133952" y="6058696"/>
            <a:ext cx="5291773" cy="2732352"/>
          </a:xfrm>
        </p:spPr>
        <p:txBody>
          <a:bodyPr/>
          <a:lstStyle>
            <a:lvl1pPr marL="0" indent="0" algn="ctr">
              <a:buNone/>
              <a:defRPr>
                <a:solidFill>
                  <a:schemeClr val="tx1">
                    <a:tint val="75000"/>
                  </a:schemeClr>
                </a:solidFill>
              </a:defRPr>
            </a:lvl1pPr>
            <a:lvl2pPr marL="422152" indent="0" algn="ctr">
              <a:buNone/>
              <a:defRPr>
                <a:solidFill>
                  <a:schemeClr val="tx1">
                    <a:tint val="75000"/>
                  </a:schemeClr>
                </a:solidFill>
              </a:defRPr>
            </a:lvl2pPr>
            <a:lvl3pPr marL="844303" indent="0" algn="ctr">
              <a:buNone/>
              <a:defRPr>
                <a:solidFill>
                  <a:schemeClr val="tx1">
                    <a:tint val="75000"/>
                  </a:schemeClr>
                </a:solidFill>
              </a:defRPr>
            </a:lvl3pPr>
            <a:lvl4pPr marL="1266455" indent="0" algn="ctr">
              <a:buNone/>
              <a:defRPr>
                <a:solidFill>
                  <a:schemeClr val="tx1">
                    <a:tint val="75000"/>
                  </a:schemeClr>
                </a:solidFill>
              </a:defRPr>
            </a:lvl4pPr>
            <a:lvl5pPr marL="1688606" indent="0" algn="ctr">
              <a:buNone/>
              <a:defRPr>
                <a:solidFill>
                  <a:schemeClr val="tx1">
                    <a:tint val="75000"/>
                  </a:schemeClr>
                </a:solidFill>
              </a:defRPr>
            </a:lvl5pPr>
            <a:lvl6pPr marL="2110758" indent="0" algn="ctr">
              <a:buNone/>
              <a:defRPr>
                <a:solidFill>
                  <a:schemeClr val="tx1">
                    <a:tint val="75000"/>
                  </a:schemeClr>
                </a:solidFill>
              </a:defRPr>
            </a:lvl6pPr>
            <a:lvl7pPr marL="2532910" indent="0" algn="ctr">
              <a:buNone/>
              <a:defRPr>
                <a:solidFill>
                  <a:schemeClr val="tx1">
                    <a:tint val="75000"/>
                  </a:schemeClr>
                </a:solidFill>
              </a:defRPr>
            </a:lvl7pPr>
            <a:lvl8pPr marL="2955061" indent="0" algn="ctr">
              <a:buNone/>
              <a:defRPr>
                <a:solidFill>
                  <a:schemeClr val="tx1">
                    <a:tint val="75000"/>
                  </a:schemeClr>
                </a:solidFill>
              </a:defRPr>
            </a:lvl8pPr>
            <a:lvl9pPr marL="3377213"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03/10/2022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54007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03/10/2022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532991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162" y="6870482"/>
            <a:ext cx="6425724" cy="2123513"/>
          </a:xfrm>
        </p:spPr>
        <p:txBody>
          <a:bodyPr anchor="t"/>
          <a:lstStyle>
            <a:lvl1pPr algn="l">
              <a:defRPr sz="3693" b="1" cap="all"/>
            </a:lvl1pPr>
          </a:lstStyle>
          <a:p>
            <a:r>
              <a:rPr lang="fr-FR"/>
              <a:t>Cliquez et modifiez le titre</a:t>
            </a:r>
          </a:p>
        </p:txBody>
      </p:sp>
      <p:sp>
        <p:nvSpPr>
          <p:cNvPr id="3" name="Espace réservé du texte 2"/>
          <p:cNvSpPr>
            <a:spLocks noGrp="1"/>
          </p:cNvSpPr>
          <p:nvPr>
            <p:ph type="body" idx="1"/>
          </p:nvPr>
        </p:nvSpPr>
        <p:spPr>
          <a:xfrm>
            <a:off x="597162" y="4531647"/>
            <a:ext cx="6425724" cy="2338835"/>
          </a:xfrm>
        </p:spPr>
        <p:txBody>
          <a:bodyPr anchor="b"/>
          <a:lstStyle>
            <a:lvl1pPr marL="0" indent="0">
              <a:buNone/>
              <a:defRPr sz="1847">
                <a:solidFill>
                  <a:schemeClr val="tx1">
                    <a:tint val="75000"/>
                  </a:schemeClr>
                </a:solidFill>
              </a:defRPr>
            </a:lvl1pPr>
            <a:lvl2pPr marL="422152" indent="0">
              <a:buNone/>
              <a:defRPr sz="1662">
                <a:solidFill>
                  <a:schemeClr val="tx1">
                    <a:tint val="75000"/>
                  </a:schemeClr>
                </a:solidFill>
              </a:defRPr>
            </a:lvl2pPr>
            <a:lvl3pPr marL="844303" indent="0">
              <a:buNone/>
              <a:defRPr sz="1478">
                <a:solidFill>
                  <a:schemeClr val="tx1">
                    <a:tint val="75000"/>
                  </a:schemeClr>
                </a:solidFill>
              </a:defRPr>
            </a:lvl3pPr>
            <a:lvl4pPr marL="1266455" indent="0">
              <a:buNone/>
              <a:defRPr sz="1293">
                <a:solidFill>
                  <a:schemeClr val="tx1">
                    <a:tint val="75000"/>
                  </a:schemeClr>
                </a:solidFill>
              </a:defRPr>
            </a:lvl4pPr>
            <a:lvl5pPr marL="1688606" indent="0">
              <a:buNone/>
              <a:defRPr sz="1293">
                <a:solidFill>
                  <a:schemeClr val="tx1">
                    <a:tint val="75000"/>
                  </a:schemeClr>
                </a:solidFill>
              </a:defRPr>
            </a:lvl5pPr>
            <a:lvl6pPr marL="2110758" indent="0">
              <a:buNone/>
              <a:defRPr sz="1293">
                <a:solidFill>
                  <a:schemeClr val="tx1">
                    <a:tint val="75000"/>
                  </a:schemeClr>
                </a:solidFill>
              </a:defRPr>
            </a:lvl6pPr>
            <a:lvl7pPr marL="2532910" indent="0">
              <a:buNone/>
              <a:defRPr sz="1293">
                <a:solidFill>
                  <a:schemeClr val="tx1">
                    <a:tint val="75000"/>
                  </a:schemeClr>
                </a:solidFill>
              </a:defRPr>
            </a:lvl7pPr>
            <a:lvl8pPr marL="2955061" indent="0">
              <a:buNone/>
              <a:defRPr sz="1293">
                <a:solidFill>
                  <a:schemeClr val="tx1">
                    <a:tint val="75000"/>
                  </a:schemeClr>
                </a:solidFill>
              </a:defRPr>
            </a:lvl8pPr>
            <a:lvl9pPr marL="3377213" indent="0">
              <a:buNone/>
              <a:defRPr sz="1293">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03/10/2022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1713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362" y="3888158"/>
            <a:ext cx="2750882" cy="10998707"/>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89238" y="3888158"/>
            <a:ext cx="2750882" cy="10998707"/>
          </a:xfrm>
        </p:spPr>
        <p:txBody>
          <a:bodyPr/>
          <a:lstStyle>
            <a:lvl1pPr>
              <a:defRPr sz="2585"/>
            </a:lvl1pPr>
            <a:lvl2pPr>
              <a:defRPr sz="2216"/>
            </a:lvl2pPr>
            <a:lvl3pPr>
              <a:defRPr sz="1847"/>
            </a:lvl3pPr>
            <a:lvl4pPr>
              <a:defRPr sz="1662"/>
            </a:lvl4pPr>
            <a:lvl5pPr>
              <a:defRPr sz="1662"/>
            </a:lvl5pPr>
            <a:lvl6pPr>
              <a:defRPr sz="1662"/>
            </a:lvl6pPr>
            <a:lvl7pPr>
              <a:defRPr sz="1662"/>
            </a:lvl7pPr>
            <a:lvl8pPr>
              <a:defRPr sz="1662"/>
            </a:lvl8pPr>
            <a:lvl9pPr>
              <a:defRPr sz="1662"/>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03/10/2022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906488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7985" y="428168"/>
            <a:ext cx="6803708" cy="1781969"/>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7984" y="2393285"/>
            <a:ext cx="3340169" cy="997407"/>
          </a:xfrm>
        </p:spPr>
        <p:txBody>
          <a:bodyPr anchor="b"/>
          <a:lstStyle>
            <a:lvl1pPr marL="0" indent="0">
              <a:buNone/>
              <a:defRPr sz="2216" b="1"/>
            </a:lvl1pPr>
            <a:lvl2pPr marL="422152" indent="0">
              <a:buNone/>
              <a:defRPr sz="1847" b="1"/>
            </a:lvl2pPr>
            <a:lvl3pPr marL="844303" indent="0">
              <a:buNone/>
              <a:defRPr sz="1662" b="1"/>
            </a:lvl3pPr>
            <a:lvl4pPr marL="1266455" indent="0">
              <a:buNone/>
              <a:defRPr sz="1478" b="1"/>
            </a:lvl4pPr>
            <a:lvl5pPr marL="1688606" indent="0">
              <a:buNone/>
              <a:defRPr sz="1478" b="1"/>
            </a:lvl5pPr>
            <a:lvl6pPr marL="2110758" indent="0">
              <a:buNone/>
              <a:defRPr sz="1478" b="1"/>
            </a:lvl6pPr>
            <a:lvl7pPr marL="2532910" indent="0">
              <a:buNone/>
              <a:defRPr sz="1478" b="1"/>
            </a:lvl7pPr>
            <a:lvl8pPr marL="2955061" indent="0">
              <a:buNone/>
              <a:defRPr sz="1478" b="1"/>
            </a:lvl8pPr>
            <a:lvl9pPr marL="3377213" indent="0">
              <a:buNone/>
              <a:defRPr sz="1478" b="1"/>
            </a:lvl9pPr>
          </a:lstStyle>
          <a:p>
            <a:pPr lvl="0"/>
            <a:r>
              <a:rPr lang="fr-FR"/>
              <a:t>Cliquez pour modifier les styles du texte du masque</a:t>
            </a:r>
          </a:p>
        </p:txBody>
      </p:sp>
      <p:sp>
        <p:nvSpPr>
          <p:cNvPr id="4" name="Espace réservé du contenu 3"/>
          <p:cNvSpPr>
            <a:spLocks noGrp="1"/>
          </p:cNvSpPr>
          <p:nvPr>
            <p:ph sz="half" idx="2"/>
          </p:nvPr>
        </p:nvSpPr>
        <p:spPr>
          <a:xfrm>
            <a:off x="377984" y="3390692"/>
            <a:ext cx="3340169" cy="616016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0213" y="2393285"/>
            <a:ext cx="3341481" cy="997407"/>
          </a:xfrm>
        </p:spPr>
        <p:txBody>
          <a:bodyPr anchor="b"/>
          <a:lstStyle>
            <a:lvl1pPr marL="0" indent="0">
              <a:buNone/>
              <a:defRPr sz="2216" b="1"/>
            </a:lvl1pPr>
            <a:lvl2pPr marL="422152" indent="0">
              <a:buNone/>
              <a:defRPr sz="1847" b="1"/>
            </a:lvl2pPr>
            <a:lvl3pPr marL="844303" indent="0">
              <a:buNone/>
              <a:defRPr sz="1662" b="1"/>
            </a:lvl3pPr>
            <a:lvl4pPr marL="1266455" indent="0">
              <a:buNone/>
              <a:defRPr sz="1478" b="1"/>
            </a:lvl4pPr>
            <a:lvl5pPr marL="1688606" indent="0">
              <a:buNone/>
              <a:defRPr sz="1478" b="1"/>
            </a:lvl5pPr>
            <a:lvl6pPr marL="2110758" indent="0">
              <a:buNone/>
              <a:defRPr sz="1478" b="1"/>
            </a:lvl6pPr>
            <a:lvl7pPr marL="2532910" indent="0">
              <a:buNone/>
              <a:defRPr sz="1478" b="1"/>
            </a:lvl7pPr>
            <a:lvl8pPr marL="2955061" indent="0">
              <a:buNone/>
              <a:defRPr sz="1478" b="1"/>
            </a:lvl8pPr>
            <a:lvl9pPr marL="3377213" indent="0">
              <a:buNone/>
              <a:defRPr sz="1478" b="1"/>
            </a:lvl9pPr>
          </a:lstStyle>
          <a:p>
            <a:pPr lvl="0"/>
            <a:r>
              <a:rPr lang="fr-FR"/>
              <a:t>Cliquez pour modifier les styles du texte du masque</a:t>
            </a:r>
          </a:p>
        </p:txBody>
      </p:sp>
      <p:sp>
        <p:nvSpPr>
          <p:cNvPr id="6" name="Espace réservé du contenu 5"/>
          <p:cNvSpPr>
            <a:spLocks noGrp="1"/>
          </p:cNvSpPr>
          <p:nvPr>
            <p:ph sz="quarter" idx="4"/>
          </p:nvPr>
        </p:nvSpPr>
        <p:spPr>
          <a:xfrm>
            <a:off x="3840213" y="3390692"/>
            <a:ext cx="3341481" cy="6160168"/>
          </a:xfrm>
        </p:spPr>
        <p:txBody>
          <a:bodyPr/>
          <a:lstStyle>
            <a:lvl1pPr>
              <a:defRPr sz="2216"/>
            </a:lvl1pPr>
            <a:lvl2pPr>
              <a:defRPr sz="1847"/>
            </a:lvl2pPr>
            <a:lvl3pPr>
              <a:defRPr sz="1662"/>
            </a:lvl3pPr>
            <a:lvl4pPr>
              <a:defRPr sz="1478"/>
            </a:lvl4pPr>
            <a:lvl5pPr>
              <a:defRPr sz="1478"/>
            </a:lvl5pPr>
            <a:lvl6pPr>
              <a:defRPr sz="1478"/>
            </a:lvl6pPr>
            <a:lvl7pPr>
              <a:defRPr sz="1478"/>
            </a:lvl7pPr>
            <a:lvl8pPr>
              <a:defRPr sz="1478"/>
            </a:lvl8pPr>
            <a:lvl9pPr>
              <a:defRPr sz="147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03/10/2022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427629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03/10/2022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177881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03/10/2022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7755267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7987" y="425692"/>
            <a:ext cx="2487081" cy="1811669"/>
          </a:xfrm>
        </p:spPr>
        <p:txBody>
          <a:bodyPr anchor="b"/>
          <a:lstStyle>
            <a:lvl1pPr algn="l">
              <a:defRPr sz="1847" b="1"/>
            </a:lvl1pPr>
          </a:lstStyle>
          <a:p>
            <a:r>
              <a:rPr lang="fr-FR"/>
              <a:t>Cliquez et modifiez le titre</a:t>
            </a:r>
          </a:p>
        </p:txBody>
      </p:sp>
      <p:sp>
        <p:nvSpPr>
          <p:cNvPr id="3" name="Espace réservé du contenu 2"/>
          <p:cNvSpPr>
            <a:spLocks noGrp="1"/>
          </p:cNvSpPr>
          <p:nvPr>
            <p:ph idx="1"/>
          </p:nvPr>
        </p:nvSpPr>
        <p:spPr>
          <a:xfrm>
            <a:off x="2955623" y="425694"/>
            <a:ext cx="4226068" cy="9125166"/>
          </a:xfrm>
        </p:spPr>
        <p:txBody>
          <a:bodyPr/>
          <a:lstStyle>
            <a:lvl1pPr>
              <a:defRPr sz="2955"/>
            </a:lvl1pPr>
            <a:lvl2pPr>
              <a:defRPr sz="2585"/>
            </a:lvl2pPr>
            <a:lvl3pPr>
              <a:defRPr sz="2216"/>
            </a:lvl3pPr>
            <a:lvl4pPr>
              <a:defRPr sz="1847"/>
            </a:lvl4pPr>
            <a:lvl5pPr>
              <a:defRPr sz="1847"/>
            </a:lvl5pPr>
            <a:lvl6pPr>
              <a:defRPr sz="1847"/>
            </a:lvl6pPr>
            <a:lvl7pPr>
              <a:defRPr sz="1847"/>
            </a:lvl7pPr>
            <a:lvl8pPr>
              <a:defRPr sz="1847"/>
            </a:lvl8pPr>
            <a:lvl9pPr>
              <a:defRPr sz="1847"/>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7987" y="2237362"/>
            <a:ext cx="2487081" cy="7313498"/>
          </a:xfrm>
        </p:spPr>
        <p:txBody>
          <a:bodyPr/>
          <a:lstStyle>
            <a:lvl1pPr marL="0" indent="0">
              <a:buNone/>
              <a:defRPr sz="1293"/>
            </a:lvl1pPr>
            <a:lvl2pPr marL="422152" indent="0">
              <a:buNone/>
              <a:defRPr sz="1108"/>
            </a:lvl2pPr>
            <a:lvl3pPr marL="844303" indent="0">
              <a:buNone/>
              <a:defRPr sz="924"/>
            </a:lvl3pPr>
            <a:lvl4pPr marL="1266455" indent="0">
              <a:buNone/>
              <a:defRPr sz="831"/>
            </a:lvl4pPr>
            <a:lvl5pPr marL="1688606" indent="0">
              <a:buNone/>
              <a:defRPr sz="831"/>
            </a:lvl5pPr>
            <a:lvl6pPr marL="2110758" indent="0">
              <a:buNone/>
              <a:defRPr sz="831"/>
            </a:lvl6pPr>
            <a:lvl7pPr marL="2532910" indent="0">
              <a:buNone/>
              <a:defRPr sz="831"/>
            </a:lvl7pPr>
            <a:lvl8pPr marL="2955061" indent="0">
              <a:buNone/>
              <a:defRPr sz="831"/>
            </a:lvl8pPr>
            <a:lvl9pPr marL="3377213" indent="0">
              <a:buNone/>
              <a:defRPr sz="831"/>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03/10/2022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564323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03/10/2022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1749" y="7484270"/>
            <a:ext cx="4535805" cy="883561"/>
          </a:xfrm>
        </p:spPr>
        <p:txBody>
          <a:bodyPr anchor="b"/>
          <a:lstStyle>
            <a:lvl1pPr algn="l">
              <a:defRPr sz="1847" b="1"/>
            </a:lvl1pPr>
          </a:lstStyle>
          <a:p>
            <a:r>
              <a:rPr lang="fr-FR"/>
              <a:t>Cliquez et modifiez le titre</a:t>
            </a:r>
          </a:p>
        </p:txBody>
      </p:sp>
      <p:sp>
        <p:nvSpPr>
          <p:cNvPr id="3" name="Espace réservé pour une image  2"/>
          <p:cNvSpPr>
            <a:spLocks noGrp="1"/>
          </p:cNvSpPr>
          <p:nvPr>
            <p:ph type="pic" idx="1"/>
          </p:nvPr>
        </p:nvSpPr>
        <p:spPr>
          <a:xfrm>
            <a:off x="1481749" y="955333"/>
            <a:ext cx="4535805" cy="6415088"/>
          </a:xfrm>
        </p:spPr>
        <p:txBody>
          <a:bodyPr/>
          <a:lstStyle>
            <a:lvl1pPr marL="0" indent="0">
              <a:buNone/>
              <a:defRPr sz="2955"/>
            </a:lvl1pPr>
            <a:lvl2pPr marL="422152" indent="0">
              <a:buNone/>
              <a:defRPr sz="2585"/>
            </a:lvl2pPr>
            <a:lvl3pPr marL="844303" indent="0">
              <a:buNone/>
              <a:defRPr sz="2216"/>
            </a:lvl3pPr>
            <a:lvl4pPr marL="1266455" indent="0">
              <a:buNone/>
              <a:defRPr sz="1847"/>
            </a:lvl4pPr>
            <a:lvl5pPr marL="1688606" indent="0">
              <a:buNone/>
              <a:defRPr sz="1847"/>
            </a:lvl5pPr>
            <a:lvl6pPr marL="2110758" indent="0">
              <a:buNone/>
              <a:defRPr sz="1847"/>
            </a:lvl6pPr>
            <a:lvl7pPr marL="2532910" indent="0">
              <a:buNone/>
              <a:defRPr sz="1847"/>
            </a:lvl7pPr>
            <a:lvl8pPr marL="2955061" indent="0">
              <a:buNone/>
              <a:defRPr sz="1847"/>
            </a:lvl8pPr>
            <a:lvl9pPr marL="3377213" indent="0">
              <a:buNone/>
              <a:defRPr sz="1847"/>
            </a:lvl9pPr>
          </a:lstStyle>
          <a:p>
            <a:endParaRPr lang="fr-FR"/>
          </a:p>
        </p:txBody>
      </p:sp>
      <p:sp>
        <p:nvSpPr>
          <p:cNvPr id="4" name="Espace réservé du texte 3"/>
          <p:cNvSpPr>
            <a:spLocks noGrp="1"/>
          </p:cNvSpPr>
          <p:nvPr>
            <p:ph type="body" sz="half" idx="2"/>
          </p:nvPr>
        </p:nvSpPr>
        <p:spPr>
          <a:xfrm>
            <a:off x="1481749" y="8367829"/>
            <a:ext cx="4535805" cy="1254803"/>
          </a:xfrm>
        </p:spPr>
        <p:txBody>
          <a:bodyPr/>
          <a:lstStyle>
            <a:lvl1pPr marL="0" indent="0">
              <a:buNone/>
              <a:defRPr sz="1293"/>
            </a:lvl1pPr>
            <a:lvl2pPr marL="422152" indent="0">
              <a:buNone/>
              <a:defRPr sz="1108"/>
            </a:lvl2pPr>
            <a:lvl3pPr marL="844303" indent="0">
              <a:buNone/>
              <a:defRPr sz="924"/>
            </a:lvl3pPr>
            <a:lvl4pPr marL="1266455" indent="0">
              <a:buNone/>
              <a:defRPr sz="831"/>
            </a:lvl4pPr>
            <a:lvl5pPr marL="1688606" indent="0">
              <a:buNone/>
              <a:defRPr sz="831"/>
            </a:lvl5pPr>
            <a:lvl6pPr marL="2110758" indent="0">
              <a:buNone/>
              <a:defRPr sz="831"/>
            </a:lvl6pPr>
            <a:lvl7pPr marL="2532910" indent="0">
              <a:buNone/>
              <a:defRPr sz="831"/>
            </a:lvl7pPr>
            <a:lvl8pPr marL="2955061" indent="0">
              <a:buNone/>
              <a:defRPr sz="831"/>
            </a:lvl8pPr>
            <a:lvl9pPr marL="3377213" indent="0">
              <a:buNone/>
              <a:defRPr sz="831"/>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03/10/2022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7909889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03/10/2022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1454949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3180" y="668240"/>
            <a:ext cx="1406940" cy="14218627"/>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362" y="668240"/>
            <a:ext cx="4094824" cy="1421862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03/10/2022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1317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164" y="6870481"/>
            <a:ext cx="6425724" cy="2123513"/>
          </a:xfrm>
        </p:spPr>
        <p:txBody>
          <a:bodyPr anchor="t"/>
          <a:lstStyle>
            <a:lvl1pPr algn="l">
              <a:defRPr sz="3998" b="1" cap="all"/>
            </a:lvl1pPr>
          </a:lstStyle>
          <a:p>
            <a:r>
              <a:rPr lang="fr-FR"/>
              <a:t>Cliquez et modifiez le titre</a:t>
            </a:r>
          </a:p>
        </p:txBody>
      </p:sp>
      <p:sp>
        <p:nvSpPr>
          <p:cNvPr id="3" name="Espace réservé du texte 2"/>
          <p:cNvSpPr>
            <a:spLocks noGrp="1"/>
          </p:cNvSpPr>
          <p:nvPr>
            <p:ph type="body" idx="1"/>
          </p:nvPr>
        </p:nvSpPr>
        <p:spPr>
          <a:xfrm>
            <a:off x="597164" y="4531648"/>
            <a:ext cx="6425724" cy="2338834"/>
          </a:xfrm>
        </p:spPr>
        <p:txBody>
          <a:bodyPr anchor="b"/>
          <a:lstStyle>
            <a:lvl1pPr marL="0" indent="0">
              <a:buNone/>
              <a:defRPr sz="1999">
                <a:solidFill>
                  <a:schemeClr val="tx1">
                    <a:tint val="75000"/>
                  </a:schemeClr>
                </a:solidFill>
              </a:defRPr>
            </a:lvl1pPr>
            <a:lvl2pPr marL="457017" indent="0">
              <a:buNone/>
              <a:defRPr sz="1799">
                <a:solidFill>
                  <a:schemeClr val="tx1">
                    <a:tint val="75000"/>
                  </a:schemeClr>
                </a:solidFill>
              </a:defRPr>
            </a:lvl2pPr>
            <a:lvl3pPr marL="914034" indent="0">
              <a:buNone/>
              <a:defRPr sz="1599">
                <a:solidFill>
                  <a:schemeClr val="tx1">
                    <a:tint val="75000"/>
                  </a:schemeClr>
                </a:solidFill>
              </a:defRPr>
            </a:lvl3pPr>
            <a:lvl4pPr marL="1371051" indent="0">
              <a:buNone/>
              <a:defRPr sz="1399">
                <a:solidFill>
                  <a:schemeClr val="tx1">
                    <a:tint val="75000"/>
                  </a:schemeClr>
                </a:solidFill>
              </a:defRPr>
            </a:lvl4pPr>
            <a:lvl5pPr marL="1828068" indent="0">
              <a:buNone/>
              <a:defRPr sz="1399">
                <a:solidFill>
                  <a:schemeClr val="tx1">
                    <a:tint val="75000"/>
                  </a:schemeClr>
                </a:solidFill>
              </a:defRPr>
            </a:lvl5pPr>
            <a:lvl6pPr marL="2285086" indent="0">
              <a:buNone/>
              <a:defRPr sz="1399">
                <a:solidFill>
                  <a:schemeClr val="tx1">
                    <a:tint val="75000"/>
                  </a:schemeClr>
                </a:solidFill>
              </a:defRPr>
            </a:lvl6pPr>
            <a:lvl7pPr marL="2742103" indent="0">
              <a:buNone/>
              <a:defRPr sz="1399">
                <a:solidFill>
                  <a:schemeClr val="tx1">
                    <a:tint val="75000"/>
                  </a:schemeClr>
                </a:solidFill>
              </a:defRPr>
            </a:lvl7pPr>
            <a:lvl8pPr marL="3199120" indent="0">
              <a:buNone/>
              <a:defRPr sz="1399">
                <a:solidFill>
                  <a:schemeClr val="tx1">
                    <a:tint val="75000"/>
                  </a:schemeClr>
                </a:solidFill>
              </a:defRPr>
            </a:lvl8pPr>
            <a:lvl9pPr marL="3656137" indent="0">
              <a:buNone/>
              <a:defRPr sz="1399">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03/10/2022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362" y="3888159"/>
            <a:ext cx="2750882" cy="10998707"/>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89238" y="3888159"/>
            <a:ext cx="2750882" cy="10998707"/>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03/10/2022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7984" y="428168"/>
            <a:ext cx="6803708" cy="1781969"/>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7985" y="2393285"/>
            <a:ext cx="3340169" cy="997407"/>
          </a:xfrm>
        </p:spPr>
        <p:txBody>
          <a:bodyPr anchor="b"/>
          <a:lstStyle>
            <a:lvl1pPr marL="0" indent="0">
              <a:buNone/>
              <a:defRPr sz="2399" b="1"/>
            </a:lvl1pPr>
            <a:lvl2pPr marL="457017" indent="0">
              <a:buNone/>
              <a:defRPr sz="1999" b="1"/>
            </a:lvl2pPr>
            <a:lvl3pPr marL="914034" indent="0">
              <a:buNone/>
              <a:defRPr sz="1799" b="1"/>
            </a:lvl3pPr>
            <a:lvl4pPr marL="1371051" indent="0">
              <a:buNone/>
              <a:defRPr sz="1599" b="1"/>
            </a:lvl4pPr>
            <a:lvl5pPr marL="1828068" indent="0">
              <a:buNone/>
              <a:defRPr sz="1599" b="1"/>
            </a:lvl5pPr>
            <a:lvl6pPr marL="2285086" indent="0">
              <a:buNone/>
              <a:defRPr sz="1599" b="1"/>
            </a:lvl6pPr>
            <a:lvl7pPr marL="2742103" indent="0">
              <a:buNone/>
              <a:defRPr sz="1599" b="1"/>
            </a:lvl7pPr>
            <a:lvl8pPr marL="3199120" indent="0">
              <a:buNone/>
              <a:defRPr sz="1599" b="1"/>
            </a:lvl8pPr>
            <a:lvl9pPr marL="3656137" indent="0">
              <a:buNone/>
              <a:defRPr sz="1599" b="1"/>
            </a:lvl9pPr>
          </a:lstStyle>
          <a:p>
            <a:pPr lvl="0"/>
            <a:r>
              <a:rPr lang="fr-FR"/>
              <a:t>Cliquez pour modifier les styles du texte du masque</a:t>
            </a:r>
          </a:p>
        </p:txBody>
      </p:sp>
      <p:sp>
        <p:nvSpPr>
          <p:cNvPr id="4" name="Espace réservé du contenu 3"/>
          <p:cNvSpPr>
            <a:spLocks noGrp="1"/>
          </p:cNvSpPr>
          <p:nvPr>
            <p:ph sz="half" idx="2"/>
          </p:nvPr>
        </p:nvSpPr>
        <p:spPr>
          <a:xfrm>
            <a:off x="377985" y="3390692"/>
            <a:ext cx="3340169" cy="6160168"/>
          </a:xfrm>
        </p:spPr>
        <p:txBody>
          <a:bodyPr/>
          <a:lstStyle>
            <a:lvl1pPr>
              <a:defRPr sz="2399"/>
            </a:lvl1pPr>
            <a:lvl2pPr>
              <a:defRPr sz="1999"/>
            </a:lvl2pPr>
            <a:lvl3pPr>
              <a:defRPr sz="1799"/>
            </a:lvl3pPr>
            <a:lvl4pPr>
              <a:defRPr sz="1599"/>
            </a:lvl4pPr>
            <a:lvl5pPr>
              <a:defRPr sz="1599"/>
            </a:lvl5pPr>
            <a:lvl6pPr>
              <a:defRPr sz="1599"/>
            </a:lvl6pPr>
            <a:lvl7pPr>
              <a:defRPr sz="1599"/>
            </a:lvl7pPr>
            <a:lvl8pPr>
              <a:defRPr sz="1599"/>
            </a:lvl8pPr>
            <a:lvl9pPr>
              <a:defRPr sz="159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0210" y="2393285"/>
            <a:ext cx="3341482" cy="997407"/>
          </a:xfrm>
        </p:spPr>
        <p:txBody>
          <a:bodyPr anchor="b"/>
          <a:lstStyle>
            <a:lvl1pPr marL="0" indent="0">
              <a:buNone/>
              <a:defRPr sz="2399" b="1"/>
            </a:lvl1pPr>
            <a:lvl2pPr marL="457017" indent="0">
              <a:buNone/>
              <a:defRPr sz="1999" b="1"/>
            </a:lvl2pPr>
            <a:lvl3pPr marL="914034" indent="0">
              <a:buNone/>
              <a:defRPr sz="1799" b="1"/>
            </a:lvl3pPr>
            <a:lvl4pPr marL="1371051" indent="0">
              <a:buNone/>
              <a:defRPr sz="1599" b="1"/>
            </a:lvl4pPr>
            <a:lvl5pPr marL="1828068" indent="0">
              <a:buNone/>
              <a:defRPr sz="1599" b="1"/>
            </a:lvl5pPr>
            <a:lvl6pPr marL="2285086" indent="0">
              <a:buNone/>
              <a:defRPr sz="1599" b="1"/>
            </a:lvl6pPr>
            <a:lvl7pPr marL="2742103" indent="0">
              <a:buNone/>
              <a:defRPr sz="1599" b="1"/>
            </a:lvl7pPr>
            <a:lvl8pPr marL="3199120" indent="0">
              <a:buNone/>
              <a:defRPr sz="1599" b="1"/>
            </a:lvl8pPr>
            <a:lvl9pPr marL="3656137" indent="0">
              <a:buNone/>
              <a:defRPr sz="1599" b="1"/>
            </a:lvl9pPr>
          </a:lstStyle>
          <a:p>
            <a:pPr lvl="0"/>
            <a:r>
              <a:rPr lang="fr-FR"/>
              <a:t>Cliquez pour modifier les styles du texte du masque</a:t>
            </a:r>
          </a:p>
        </p:txBody>
      </p:sp>
      <p:sp>
        <p:nvSpPr>
          <p:cNvPr id="6" name="Espace réservé du contenu 5"/>
          <p:cNvSpPr>
            <a:spLocks noGrp="1"/>
          </p:cNvSpPr>
          <p:nvPr>
            <p:ph sz="quarter" idx="4"/>
          </p:nvPr>
        </p:nvSpPr>
        <p:spPr>
          <a:xfrm>
            <a:off x="3840210" y="3390692"/>
            <a:ext cx="3341482" cy="6160168"/>
          </a:xfrm>
        </p:spPr>
        <p:txBody>
          <a:bodyPr/>
          <a:lstStyle>
            <a:lvl1pPr>
              <a:defRPr sz="2399"/>
            </a:lvl1pPr>
            <a:lvl2pPr>
              <a:defRPr sz="1999"/>
            </a:lvl2pPr>
            <a:lvl3pPr>
              <a:defRPr sz="1799"/>
            </a:lvl3pPr>
            <a:lvl4pPr>
              <a:defRPr sz="1599"/>
            </a:lvl4pPr>
            <a:lvl5pPr>
              <a:defRPr sz="1599"/>
            </a:lvl5pPr>
            <a:lvl6pPr>
              <a:defRPr sz="1599"/>
            </a:lvl6pPr>
            <a:lvl7pPr>
              <a:defRPr sz="1599"/>
            </a:lvl7pPr>
            <a:lvl8pPr>
              <a:defRPr sz="1599"/>
            </a:lvl8pPr>
            <a:lvl9pPr>
              <a:defRPr sz="159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03/10/2022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03/10/2022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42" name="Picture Placeholder 41">
            <a:extLst>
              <a:ext uri="{FF2B5EF4-FFF2-40B4-BE49-F238E27FC236}">
                <a16:creationId xmlns:a16="http://schemas.microsoft.com/office/drawing/2014/main" id="{86F34F22-B365-C69C-AD89-66E08E75FD6D}"/>
              </a:ext>
            </a:extLst>
          </p:cNvPr>
          <p:cNvSpPr>
            <a:spLocks noGrp="1"/>
          </p:cNvSpPr>
          <p:nvPr>
            <p:ph type="pic" sz="quarter" idx="10"/>
          </p:nvPr>
        </p:nvSpPr>
        <p:spPr>
          <a:xfrm>
            <a:off x="457289" y="305180"/>
            <a:ext cx="1798224" cy="2139239"/>
          </a:xfrm>
          <a:custGeom>
            <a:avLst/>
            <a:gdLst>
              <a:gd name="connsiteX0" fmla="*/ 292222 w 1798224"/>
              <a:gd name="connsiteY0" fmla="*/ 0 h 2139239"/>
              <a:gd name="connsiteX1" fmla="*/ 1497016 w 1798224"/>
              <a:gd name="connsiteY1" fmla="*/ 0 h 2139239"/>
              <a:gd name="connsiteX2" fmla="*/ 1798224 w 1798224"/>
              <a:gd name="connsiteY2" fmla="*/ 301208 h 2139239"/>
              <a:gd name="connsiteX3" fmla="*/ 1798224 w 1798224"/>
              <a:gd name="connsiteY3" fmla="*/ 1838031 h 2139239"/>
              <a:gd name="connsiteX4" fmla="*/ 1497016 w 1798224"/>
              <a:gd name="connsiteY4" fmla="*/ 2139239 h 2139239"/>
              <a:gd name="connsiteX5" fmla="*/ 292222 w 1798224"/>
              <a:gd name="connsiteY5" fmla="*/ 2139239 h 2139239"/>
              <a:gd name="connsiteX6" fmla="*/ 14684 w 1798224"/>
              <a:gd name="connsiteY6" fmla="*/ 1955275 h 2139239"/>
              <a:gd name="connsiteX7" fmla="*/ 0 w 1798224"/>
              <a:gd name="connsiteY7" fmla="*/ 1907970 h 2139239"/>
              <a:gd name="connsiteX8" fmla="*/ 0 w 1798224"/>
              <a:gd name="connsiteY8" fmla="*/ 231270 h 2139239"/>
              <a:gd name="connsiteX9" fmla="*/ 14684 w 1798224"/>
              <a:gd name="connsiteY9" fmla="*/ 183964 h 2139239"/>
              <a:gd name="connsiteX10" fmla="*/ 292222 w 1798224"/>
              <a:gd name="connsiteY10" fmla="*/ 0 h 2139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98224" h="2139239">
                <a:moveTo>
                  <a:pt x="292222" y="0"/>
                </a:moveTo>
                <a:lnTo>
                  <a:pt x="1497016" y="0"/>
                </a:lnTo>
                <a:cubicBezTo>
                  <a:pt x="1663369" y="0"/>
                  <a:pt x="1798224" y="134855"/>
                  <a:pt x="1798224" y="301208"/>
                </a:cubicBezTo>
                <a:lnTo>
                  <a:pt x="1798224" y="1838031"/>
                </a:lnTo>
                <a:cubicBezTo>
                  <a:pt x="1798224" y="2004384"/>
                  <a:pt x="1663369" y="2139239"/>
                  <a:pt x="1497016" y="2139239"/>
                </a:cubicBezTo>
                <a:lnTo>
                  <a:pt x="292222" y="2139239"/>
                </a:lnTo>
                <a:cubicBezTo>
                  <a:pt x="167457" y="2139239"/>
                  <a:pt x="60410" y="2063383"/>
                  <a:pt x="14684" y="1955275"/>
                </a:cubicBezTo>
                <a:lnTo>
                  <a:pt x="0" y="1907970"/>
                </a:lnTo>
                <a:lnTo>
                  <a:pt x="0" y="231270"/>
                </a:lnTo>
                <a:lnTo>
                  <a:pt x="14684" y="183964"/>
                </a:lnTo>
                <a:cubicBezTo>
                  <a:pt x="60410" y="75856"/>
                  <a:pt x="167457" y="0"/>
                  <a:pt x="292222" y="0"/>
                </a:cubicBezTo>
                <a:close/>
              </a:path>
            </a:pathLst>
          </a:custGeom>
        </p:spPr>
        <p:txBody>
          <a:bodyPr wrap="square">
            <a:noAutofit/>
          </a:bodyPr>
          <a:lstStyle/>
          <a:p>
            <a:endParaRPr lang="fr-FR" dirty="0"/>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7985" y="425692"/>
            <a:ext cx="2487081" cy="1811668"/>
          </a:xfrm>
        </p:spPr>
        <p:txBody>
          <a:bodyPr anchor="b"/>
          <a:lstStyle>
            <a:lvl1pPr algn="l">
              <a:defRPr sz="1999" b="1"/>
            </a:lvl1pPr>
          </a:lstStyle>
          <a:p>
            <a:r>
              <a:rPr lang="fr-FR"/>
              <a:t>Cliquez et modifiez le titre</a:t>
            </a:r>
          </a:p>
        </p:txBody>
      </p:sp>
      <p:sp>
        <p:nvSpPr>
          <p:cNvPr id="3" name="Espace réservé du contenu 2"/>
          <p:cNvSpPr>
            <a:spLocks noGrp="1"/>
          </p:cNvSpPr>
          <p:nvPr>
            <p:ph idx="1"/>
          </p:nvPr>
        </p:nvSpPr>
        <p:spPr>
          <a:xfrm>
            <a:off x="2955624" y="425693"/>
            <a:ext cx="4226068" cy="9125166"/>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7985" y="2237362"/>
            <a:ext cx="2487081" cy="7313498"/>
          </a:xfrm>
        </p:spPr>
        <p:txBody>
          <a:bodyPr/>
          <a:lstStyle>
            <a:lvl1pPr marL="0" indent="0">
              <a:buNone/>
              <a:defRPr sz="1399"/>
            </a:lvl1pPr>
            <a:lvl2pPr marL="457017" indent="0">
              <a:buNone/>
              <a:defRPr sz="1200"/>
            </a:lvl2pPr>
            <a:lvl3pPr marL="914034" indent="0">
              <a:buNone/>
              <a:defRPr sz="1000"/>
            </a:lvl3pPr>
            <a:lvl4pPr marL="1371051" indent="0">
              <a:buNone/>
              <a:defRPr sz="900"/>
            </a:lvl4pPr>
            <a:lvl5pPr marL="1828068" indent="0">
              <a:buNone/>
              <a:defRPr sz="900"/>
            </a:lvl5pPr>
            <a:lvl6pPr marL="2285086" indent="0">
              <a:buNone/>
              <a:defRPr sz="900"/>
            </a:lvl6pPr>
            <a:lvl7pPr marL="2742103" indent="0">
              <a:buNone/>
              <a:defRPr sz="900"/>
            </a:lvl7pPr>
            <a:lvl8pPr marL="3199120" indent="0">
              <a:buNone/>
              <a:defRPr sz="900"/>
            </a:lvl8pPr>
            <a:lvl9pPr marL="3656137"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03/10/2022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1750" y="7484270"/>
            <a:ext cx="4535805" cy="883560"/>
          </a:xfrm>
        </p:spPr>
        <p:txBody>
          <a:bodyPr anchor="b"/>
          <a:lstStyle>
            <a:lvl1pPr algn="l">
              <a:defRPr sz="1999" b="1"/>
            </a:lvl1pPr>
          </a:lstStyle>
          <a:p>
            <a:r>
              <a:rPr lang="fr-FR"/>
              <a:t>Cliquez et modifiez le titre</a:t>
            </a:r>
          </a:p>
        </p:txBody>
      </p:sp>
      <p:sp>
        <p:nvSpPr>
          <p:cNvPr id="3" name="Espace réservé pour une image  2"/>
          <p:cNvSpPr>
            <a:spLocks noGrp="1"/>
          </p:cNvSpPr>
          <p:nvPr>
            <p:ph type="pic" idx="1"/>
          </p:nvPr>
        </p:nvSpPr>
        <p:spPr>
          <a:xfrm>
            <a:off x="1481750" y="955334"/>
            <a:ext cx="4535805" cy="6415088"/>
          </a:xfrm>
        </p:spPr>
        <p:txBody>
          <a:bodyPr/>
          <a:lstStyle>
            <a:lvl1pPr marL="0" indent="0">
              <a:buNone/>
              <a:defRPr sz="3199"/>
            </a:lvl1pPr>
            <a:lvl2pPr marL="457017" indent="0">
              <a:buNone/>
              <a:defRPr sz="2799"/>
            </a:lvl2pPr>
            <a:lvl3pPr marL="914034" indent="0">
              <a:buNone/>
              <a:defRPr sz="2399"/>
            </a:lvl3pPr>
            <a:lvl4pPr marL="1371051" indent="0">
              <a:buNone/>
              <a:defRPr sz="1999"/>
            </a:lvl4pPr>
            <a:lvl5pPr marL="1828068" indent="0">
              <a:buNone/>
              <a:defRPr sz="1999"/>
            </a:lvl5pPr>
            <a:lvl6pPr marL="2285086" indent="0">
              <a:buNone/>
              <a:defRPr sz="1999"/>
            </a:lvl6pPr>
            <a:lvl7pPr marL="2742103" indent="0">
              <a:buNone/>
              <a:defRPr sz="1999"/>
            </a:lvl7pPr>
            <a:lvl8pPr marL="3199120" indent="0">
              <a:buNone/>
              <a:defRPr sz="1999"/>
            </a:lvl8pPr>
            <a:lvl9pPr marL="3656137" indent="0">
              <a:buNone/>
              <a:defRPr sz="1999"/>
            </a:lvl9pPr>
          </a:lstStyle>
          <a:p>
            <a:endParaRPr lang="fr-FR"/>
          </a:p>
        </p:txBody>
      </p:sp>
      <p:sp>
        <p:nvSpPr>
          <p:cNvPr id="4" name="Espace réservé du texte 3"/>
          <p:cNvSpPr>
            <a:spLocks noGrp="1"/>
          </p:cNvSpPr>
          <p:nvPr>
            <p:ph type="body" sz="half" idx="2"/>
          </p:nvPr>
        </p:nvSpPr>
        <p:spPr>
          <a:xfrm>
            <a:off x="1481750" y="8367830"/>
            <a:ext cx="4535805" cy="1254803"/>
          </a:xfrm>
        </p:spPr>
        <p:txBody>
          <a:bodyPr/>
          <a:lstStyle>
            <a:lvl1pPr marL="0" indent="0">
              <a:buNone/>
              <a:defRPr sz="1399"/>
            </a:lvl1pPr>
            <a:lvl2pPr marL="457017" indent="0">
              <a:buNone/>
              <a:defRPr sz="1200"/>
            </a:lvl2pPr>
            <a:lvl3pPr marL="914034" indent="0">
              <a:buNone/>
              <a:defRPr sz="1000"/>
            </a:lvl3pPr>
            <a:lvl4pPr marL="1371051" indent="0">
              <a:buNone/>
              <a:defRPr sz="900"/>
            </a:lvl4pPr>
            <a:lvl5pPr marL="1828068" indent="0">
              <a:buNone/>
              <a:defRPr sz="900"/>
            </a:lvl5pPr>
            <a:lvl6pPr marL="2285086" indent="0">
              <a:buNone/>
              <a:defRPr sz="900"/>
            </a:lvl6pPr>
            <a:lvl7pPr marL="2742103" indent="0">
              <a:buNone/>
              <a:defRPr sz="900"/>
            </a:lvl7pPr>
            <a:lvl8pPr marL="3199120" indent="0">
              <a:buNone/>
              <a:defRPr sz="900"/>
            </a:lvl8pPr>
            <a:lvl9pPr marL="3656137"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03/10/2022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7984" y="2494758"/>
            <a:ext cx="6803708" cy="70561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7985" y="9909729"/>
            <a:ext cx="1763924" cy="569240"/>
          </a:xfrm>
          <a:prstGeom prst="rect">
            <a:avLst/>
          </a:prstGeom>
        </p:spPr>
        <p:txBody>
          <a:bodyPr vert="horz" lIns="91440" tIns="45720" rIns="91440" bIns="45720" rtlCol="0" anchor="ctr"/>
          <a:lstStyle>
            <a:lvl1pPr algn="l">
              <a:defRPr sz="1200">
                <a:solidFill>
                  <a:schemeClr val="tx1">
                    <a:tint val="75000"/>
                  </a:schemeClr>
                </a:solidFill>
              </a:defRPr>
            </a:lvl1pPr>
          </a:lstStyle>
          <a:p>
            <a:fld id="{36F6A27C-E2F9-C140-AA96-063441F5E1DC}" type="datetimeFigureOut">
              <a:rPr lang="fr-FR" smtClean="0"/>
              <a:t>03/10/2022</a:t>
            </a:fld>
            <a:endParaRPr lang="fr-FR"/>
          </a:p>
        </p:txBody>
      </p:sp>
      <p:sp>
        <p:nvSpPr>
          <p:cNvPr id="5" name="Espace réservé du pied de page 4"/>
          <p:cNvSpPr>
            <a:spLocks noGrp="1"/>
          </p:cNvSpPr>
          <p:nvPr>
            <p:ph type="ftr" sz="quarter" idx="3"/>
          </p:nvPr>
        </p:nvSpPr>
        <p:spPr>
          <a:xfrm>
            <a:off x="2582890" y="9909729"/>
            <a:ext cx="2393898" cy="56924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7768" y="9909729"/>
            <a:ext cx="1763924" cy="569240"/>
          </a:xfrm>
          <a:prstGeom prst="rect">
            <a:avLst/>
          </a:prstGeom>
        </p:spPr>
        <p:txBody>
          <a:bodyPr vert="horz" lIns="91440" tIns="45720" rIns="91440" bIns="45720" rtlCol="0" anchor="ctr"/>
          <a:lstStyle>
            <a:lvl1pPr algn="r">
              <a:defRPr sz="1200">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017" rtl="0" eaLnBrk="1" latinLnBrk="0" hangingPunct="1">
        <a:spcBef>
          <a:spcPct val="0"/>
        </a:spcBef>
        <a:buNone/>
        <a:defRPr sz="4398" kern="1200">
          <a:solidFill>
            <a:schemeClr val="tx1"/>
          </a:solidFill>
          <a:latin typeface="+mj-lt"/>
          <a:ea typeface="+mj-ea"/>
          <a:cs typeface="+mj-cs"/>
        </a:defRPr>
      </a:lvl1pPr>
    </p:titleStyle>
    <p:bodyStyle>
      <a:lvl1pPr marL="342763" indent="-342763" algn="l" defTabSz="457017" rtl="0" eaLnBrk="1" latinLnBrk="0" hangingPunct="1">
        <a:spcBef>
          <a:spcPct val="20000"/>
        </a:spcBef>
        <a:buFont typeface="Arial"/>
        <a:buChar char="•"/>
        <a:defRPr sz="3199" kern="1200">
          <a:solidFill>
            <a:schemeClr val="tx1"/>
          </a:solidFill>
          <a:latin typeface="+mn-lt"/>
          <a:ea typeface="+mn-ea"/>
          <a:cs typeface="+mn-cs"/>
        </a:defRPr>
      </a:lvl1pPr>
      <a:lvl2pPr marL="742653" indent="-285636" algn="l" defTabSz="457017" rtl="0" eaLnBrk="1" latinLnBrk="0" hangingPunct="1">
        <a:spcBef>
          <a:spcPct val="20000"/>
        </a:spcBef>
        <a:buFont typeface="Arial"/>
        <a:buChar char="–"/>
        <a:defRPr sz="2799" kern="1200">
          <a:solidFill>
            <a:schemeClr val="tx1"/>
          </a:solidFill>
          <a:latin typeface="+mn-lt"/>
          <a:ea typeface="+mn-ea"/>
          <a:cs typeface="+mn-cs"/>
        </a:defRPr>
      </a:lvl2pPr>
      <a:lvl3pPr marL="1142543" indent="-228509" algn="l" defTabSz="457017" rtl="0" eaLnBrk="1" latinLnBrk="0" hangingPunct="1">
        <a:spcBef>
          <a:spcPct val="20000"/>
        </a:spcBef>
        <a:buFont typeface="Arial"/>
        <a:buChar char="•"/>
        <a:defRPr sz="2399" kern="1200">
          <a:solidFill>
            <a:schemeClr val="tx1"/>
          </a:solidFill>
          <a:latin typeface="+mn-lt"/>
          <a:ea typeface="+mn-ea"/>
          <a:cs typeface="+mn-cs"/>
        </a:defRPr>
      </a:lvl3pPr>
      <a:lvl4pPr marL="1599560" indent="-228509" algn="l" defTabSz="457017" rtl="0" eaLnBrk="1" latinLnBrk="0" hangingPunct="1">
        <a:spcBef>
          <a:spcPct val="20000"/>
        </a:spcBef>
        <a:buFont typeface="Arial"/>
        <a:buChar char="–"/>
        <a:defRPr sz="1999" kern="1200">
          <a:solidFill>
            <a:schemeClr val="tx1"/>
          </a:solidFill>
          <a:latin typeface="+mn-lt"/>
          <a:ea typeface="+mn-ea"/>
          <a:cs typeface="+mn-cs"/>
        </a:defRPr>
      </a:lvl4pPr>
      <a:lvl5pPr marL="2056577" indent="-228509" algn="l" defTabSz="457017" rtl="0" eaLnBrk="1" latinLnBrk="0" hangingPunct="1">
        <a:spcBef>
          <a:spcPct val="20000"/>
        </a:spcBef>
        <a:buFont typeface="Arial"/>
        <a:buChar char="»"/>
        <a:defRPr sz="1999" kern="1200">
          <a:solidFill>
            <a:schemeClr val="tx1"/>
          </a:solidFill>
          <a:latin typeface="+mn-lt"/>
          <a:ea typeface="+mn-ea"/>
          <a:cs typeface="+mn-cs"/>
        </a:defRPr>
      </a:lvl5pPr>
      <a:lvl6pPr marL="2513594" indent="-228509" algn="l" defTabSz="457017" rtl="0" eaLnBrk="1" latinLnBrk="0" hangingPunct="1">
        <a:spcBef>
          <a:spcPct val="20000"/>
        </a:spcBef>
        <a:buFont typeface="Arial"/>
        <a:buChar char="•"/>
        <a:defRPr sz="1999" kern="1200">
          <a:solidFill>
            <a:schemeClr val="tx1"/>
          </a:solidFill>
          <a:latin typeface="+mn-lt"/>
          <a:ea typeface="+mn-ea"/>
          <a:cs typeface="+mn-cs"/>
        </a:defRPr>
      </a:lvl6pPr>
      <a:lvl7pPr marL="2970611" indent="-228509" algn="l" defTabSz="457017" rtl="0" eaLnBrk="1" latinLnBrk="0" hangingPunct="1">
        <a:spcBef>
          <a:spcPct val="20000"/>
        </a:spcBef>
        <a:buFont typeface="Arial"/>
        <a:buChar char="•"/>
        <a:defRPr sz="1999" kern="1200">
          <a:solidFill>
            <a:schemeClr val="tx1"/>
          </a:solidFill>
          <a:latin typeface="+mn-lt"/>
          <a:ea typeface="+mn-ea"/>
          <a:cs typeface="+mn-cs"/>
        </a:defRPr>
      </a:lvl7pPr>
      <a:lvl8pPr marL="3427628" indent="-228509" algn="l" defTabSz="457017" rtl="0" eaLnBrk="1" latinLnBrk="0" hangingPunct="1">
        <a:spcBef>
          <a:spcPct val="20000"/>
        </a:spcBef>
        <a:buFont typeface="Arial"/>
        <a:buChar char="•"/>
        <a:defRPr sz="1999" kern="1200">
          <a:solidFill>
            <a:schemeClr val="tx1"/>
          </a:solidFill>
          <a:latin typeface="+mn-lt"/>
          <a:ea typeface="+mn-ea"/>
          <a:cs typeface="+mn-cs"/>
        </a:defRPr>
      </a:lvl8pPr>
      <a:lvl9pPr marL="3884646" indent="-228509" algn="l" defTabSz="457017" rtl="0" eaLnBrk="1" latinLnBrk="0" hangingPunct="1">
        <a:spcBef>
          <a:spcPct val="20000"/>
        </a:spcBef>
        <a:buFont typeface="Arial"/>
        <a:buChar char="•"/>
        <a:defRPr sz="1999" kern="1200">
          <a:solidFill>
            <a:schemeClr val="tx1"/>
          </a:solidFill>
          <a:latin typeface="+mn-lt"/>
          <a:ea typeface="+mn-ea"/>
          <a:cs typeface="+mn-cs"/>
        </a:defRPr>
      </a:lvl9pPr>
    </p:bodyStyle>
    <p:otherStyle>
      <a:defPPr>
        <a:defRPr lang="fr-FR"/>
      </a:defPPr>
      <a:lvl1pPr marL="0" algn="l" defTabSz="457017" rtl="0" eaLnBrk="1" latinLnBrk="0" hangingPunct="1">
        <a:defRPr sz="1799" kern="1200">
          <a:solidFill>
            <a:schemeClr val="tx1"/>
          </a:solidFill>
          <a:latin typeface="+mn-lt"/>
          <a:ea typeface="+mn-ea"/>
          <a:cs typeface="+mn-cs"/>
        </a:defRPr>
      </a:lvl1pPr>
      <a:lvl2pPr marL="457017" algn="l" defTabSz="457017" rtl="0" eaLnBrk="1" latinLnBrk="0" hangingPunct="1">
        <a:defRPr sz="1799" kern="1200">
          <a:solidFill>
            <a:schemeClr val="tx1"/>
          </a:solidFill>
          <a:latin typeface="+mn-lt"/>
          <a:ea typeface="+mn-ea"/>
          <a:cs typeface="+mn-cs"/>
        </a:defRPr>
      </a:lvl2pPr>
      <a:lvl3pPr marL="914034" algn="l" defTabSz="457017" rtl="0" eaLnBrk="1" latinLnBrk="0" hangingPunct="1">
        <a:defRPr sz="1799" kern="1200">
          <a:solidFill>
            <a:schemeClr val="tx1"/>
          </a:solidFill>
          <a:latin typeface="+mn-lt"/>
          <a:ea typeface="+mn-ea"/>
          <a:cs typeface="+mn-cs"/>
        </a:defRPr>
      </a:lvl3pPr>
      <a:lvl4pPr marL="1371051" algn="l" defTabSz="457017" rtl="0" eaLnBrk="1" latinLnBrk="0" hangingPunct="1">
        <a:defRPr sz="1799" kern="1200">
          <a:solidFill>
            <a:schemeClr val="tx1"/>
          </a:solidFill>
          <a:latin typeface="+mn-lt"/>
          <a:ea typeface="+mn-ea"/>
          <a:cs typeface="+mn-cs"/>
        </a:defRPr>
      </a:lvl4pPr>
      <a:lvl5pPr marL="1828068" algn="l" defTabSz="457017" rtl="0" eaLnBrk="1" latinLnBrk="0" hangingPunct="1">
        <a:defRPr sz="1799" kern="1200">
          <a:solidFill>
            <a:schemeClr val="tx1"/>
          </a:solidFill>
          <a:latin typeface="+mn-lt"/>
          <a:ea typeface="+mn-ea"/>
          <a:cs typeface="+mn-cs"/>
        </a:defRPr>
      </a:lvl5pPr>
      <a:lvl6pPr marL="2285086" algn="l" defTabSz="457017" rtl="0" eaLnBrk="1" latinLnBrk="0" hangingPunct="1">
        <a:defRPr sz="1799" kern="1200">
          <a:solidFill>
            <a:schemeClr val="tx1"/>
          </a:solidFill>
          <a:latin typeface="+mn-lt"/>
          <a:ea typeface="+mn-ea"/>
          <a:cs typeface="+mn-cs"/>
        </a:defRPr>
      </a:lvl6pPr>
      <a:lvl7pPr marL="2742103" algn="l" defTabSz="457017" rtl="0" eaLnBrk="1" latinLnBrk="0" hangingPunct="1">
        <a:defRPr sz="1799" kern="1200">
          <a:solidFill>
            <a:schemeClr val="tx1"/>
          </a:solidFill>
          <a:latin typeface="+mn-lt"/>
          <a:ea typeface="+mn-ea"/>
          <a:cs typeface="+mn-cs"/>
        </a:defRPr>
      </a:lvl7pPr>
      <a:lvl8pPr marL="3199120" algn="l" defTabSz="457017" rtl="0" eaLnBrk="1" latinLnBrk="0" hangingPunct="1">
        <a:defRPr sz="1799" kern="1200">
          <a:solidFill>
            <a:schemeClr val="tx1"/>
          </a:solidFill>
          <a:latin typeface="+mn-lt"/>
          <a:ea typeface="+mn-ea"/>
          <a:cs typeface="+mn-cs"/>
        </a:defRPr>
      </a:lvl8pPr>
      <a:lvl9pPr marL="3656137" algn="l" defTabSz="457017" rtl="0" eaLnBrk="1" latinLnBrk="0" hangingPunct="1">
        <a:defRPr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7985" y="428168"/>
            <a:ext cx="6803708" cy="1781969"/>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7985" y="2494759"/>
            <a:ext cx="6803708" cy="70561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7985" y="9909730"/>
            <a:ext cx="1763924" cy="569239"/>
          </a:xfrm>
          <a:prstGeom prst="rect">
            <a:avLst/>
          </a:prstGeom>
        </p:spPr>
        <p:txBody>
          <a:bodyPr vert="horz" lIns="91440" tIns="45720" rIns="91440" bIns="45720" rtlCol="0" anchor="ctr"/>
          <a:lstStyle>
            <a:lvl1pPr algn="l">
              <a:defRPr sz="1108">
                <a:solidFill>
                  <a:schemeClr val="tx1">
                    <a:tint val="75000"/>
                  </a:schemeClr>
                </a:solidFill>
              </a:defRPr>
            </a:lvl1pPr>
          </a:lstStyle>
          <a:p>
            <a:fld id="{36F6A27C-E2F9-C140-AA96-063441F5E1DC}" type="datetimeFigureOut">
              <a:rPr lang="fr-FR" smtClean="0"/>
              <a:t>03/10/2022</a:t>
            </a:fld>
            <a:endParaRPr lang="fr-FR"/>
          </a:p>
        </p:txBody>
      </p:sp>
      <p:sp>
        <p:nvSpPr>
          <p:cNvPr id="5" name="Espace réservé du pied de page 4"/>
          <p:cNvSpPr>
            <a:spLocks noGrp="1"/>
          </p:cNvSpPr>
          <p:nvPr>
            <p:ph type="ftr" sz="quarter" idx="3"/>
          </p:nvPr>
        </p:nvSpPr>
        <p:spPr>
          <a:xfrm>
            <a:off x="2582890" y="9909730"/>
            <a:ext cx="2393897" cy="569239"/>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17768" y="9909730"/>
            <a:ext cx="1763924" cy="569239"/>
          </a:xfrm>
          <a:prstGeom prst="rect">
            <a:avLst/>
          </a:prstGeom>
        </p:spPr>
        <p:txBody>
          <a:bodyPr vert="horz" lIns="91440" tIns="45720" rIns="91440" bIns="45720" rtlCol="0" anchor="ctr"/>
          <a:lstStyle>
            <a:lvl1pPr algn="r">
              <a:defRPr sz="1108">
                <a:solidFill>
                  <a:schemeClr val="tx1">
                    <a:tint val="75000"/>
                  </a:schemeClr>
                </a:solidFill>
              </a:defRPr>
            </a:lvl1pPr>
          </a:lstStyle>
          <a:p>
            <a:fld id="{8CC829F0-9E9D-5843-8AC4-BFFFF05F267C}" type="slidenum">
              <a:rPr lang="fr-FR" smtClean="0"/>
              <a:t>‹#›</a:t>
            </a:fld>
            <a:endParaRPr lang="fr-FR"/>
          </a:p>
        </p:txBody>
      </p:sp>
      <p:sp>
        <p:nvSpPr>
          <p:cNvPr id="7" name="TextBox 6">
            <a:extLst>
              <a:ext uri="{FF2B5EF4-FFF2-40B4-BE49-F238E27FC236}">
                <a16:creationId xmlns:a16="http://schemas.microsoft.com/office/drawing/2014/main" id="{764947C8-ECE3-4EAD-92C1-71B984E9A148}"/>
              </a:ext>
            </a:extLst>
          </p:cNvPr>
          <p:cNvSpPr txBox="1"/>
          <p:nvPr userDrawn="1"/>
        </p:nvSpPr>
        <p:spPr>
          <a:xfrm>
            <a:off x="830554" y="10714396"/>
            <a:ext cx="5901743" cy="369332"/>
          </a:xfrm>
          <a:prstGeom prst="rect">
            <a:avLst/>
          </a:prstGeom>
          <a:noFill/>
        </p:spPr>
        <p:txBody>
          <a:bodyPr wrap="square">
            <a:spAutoFit/>
          </a:bodyPr>
          <a:lstStyle/>
          <a:p>
            <a:pPr algn="ctr"/>
            <a:r>
              <a:rPr lang="en-US" b="0" i="0" dirty="0">
                <a:solidFill>
                  <a:srgbClr val="909090"/>
                </a:solidFill>
                <a:effectLst/>
                <a:latin typeface="Roboto" panose="020B0604020202020204" pitchFamily="2" charset="0"/>
              </a:rPr>
              <a:t>© All Rights Reserved By www.Bestfreecv.Com</a:t>
            </a:r>
          </a:p>
        </p:txBody>
      </p:sp>
    </p:spTree>
    <p:extLst>
      <p:ext uri="{BB962C8B-B14F-4D97-AF65-F5344CB8AC3E}">
        <p14:creationId xmlns:p14="http://schemas.microsoft.com/office/powerpoint/2010/main" val="2025212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22152" rtl="0" eaLnBrk="1" latinLnBrk="0" hangingPunct="1">
        <a:spcBef>
          <a:spcPct val="0"/>
        </a:spcBef>
        <a:buNone/>
        <a:defRPr sz="4062" kern="1200">
          <a:solidFill>
            <a:schemeClr val="tx1"/>
          </a:solidFill>
          <a:latin typeface="+mj-lt"/>
          <a:ea typeface="+mj-ea"/>
          <a:cs typeface="+mj-cs"/>
        </a:defRPr>
      </a:lvl1pPr>
    </p:titleStyle>
    <p:bodyStyle>
      <a:lvl1pPr marL="316614" indent="-316614" algn="l" defTabSz="422152" rtl="0" eaLnBrk="1" latinLnBrk="0" hangingPunct="1">
        <a:spcBef>
          <a:spcPct val="20000"/>
        </a:spcBef>
        <a:buFont typeface="Arial"/>
        <a:buChar char="•"/>
        <a:defRPr sz="2955" kern="1200">
          <a:solidFill>
            <a:schemeClr val="tx1"/>
          </a:solidFill>
          <a:latin typeface="+mn-lt"/>
          <a:ea typeface="+mn-ea"/>
          <a:cs typeface="+mn-cs"/>
        </a:defRPr>
      </a:lvl1pPr>
      <a:lvl2pPr marL="685997" indent="-263845" algn="l" defTabSz="422152" rtl="0" eaLnBrk="1" latinLnBrk="0" hangingPunct="1">
        <a:spcBef>
          <a:spcPct val="20000"/>
        </a:spcBef>
        <a:buFont typeface="Arial"/>
        <a:buChar char="–"/>
        <a:defRPr sz="2585" kern="1200">
          <a:solidFill>
            <a:schemeClr val="tx1"/>
          </a:solidFill>
          <a:latin typeface="+mn-lt"/>
          <a:ea typeface="+mn-ea"/>
          <a:cs typeface="+mn-cs"/>
        </a:defRPr>
      </a:lvl2pPr>
      <a:lvl3pPr marL="1055379" indent="-211075" algn="l" defTabSz="422152" rtl="0" eaLnBrk="1" latinLnBrk="0" hangingPunct="1">
        <a:spcBef>
          <a:spcPct val="20000"/>
        </a:spcBef>
        <a:buFont typeface="Arial"/>
        <a:buChar char="•"/>
        <a:defRPr sz="2216" kern="1200">
          <a:solidFill>
            <a:schemeClr val="tx1"/>
          </a:solidFill>
          <a:latin typeface="+mn-lt"/>
          <a:ea typeface="+mn-ea"/>
          <a:cs typeface="+mn-cs"/>
        </a:defRPr>
      </a:lvl3pPr>
      <a:lvl4pPr marL="1477530" indent="-211075" algn="l" defTabSz="422152" rtl="0" eaLnBrk="1" latinLnBrk="0" hangingPunct="1">
        <a:spcBef>
          <a:spcPct val="20000"/>
        </a:spcBef>
        <a:buFont typeface="Arial"/>
        <a:buChar char="–"/>
        <a:defRPr sz="1847" kern="1200">
          <a:solidFill>
            <a:schemeClr val="tx1"/>
          </a:solidFill>
          <a:latin typeface="+mn-lt"/>
          <a:ea typeface="+mn-ea"/>
          <a:cs typeface="+mn-cs"/>
        </a:defRPr>
      </a:lvl4pPr>
      <a:lvl5pPr marL="1899682" indent="-211075" algn="l" defTabSz="422152" rtl="0" eaLnBrk="1" latinLnBrk="0" hangingPunct="1">
        <a:spcBef>
          <a:spcPct val="20000"/>
        </a:spcBef>
        <a:buFont typeface="Arial"/>
        <a:buChar char="»"/>
        <a:defRPr sz="1847" kern="1200">
          <a:solidFill>
            <a:schemeClr val="tx1"/>
          </a:solidFill>
          <a:latin typeface="+mn-lt"/>
          <a:ea typeface="+mn-ea"/>
          <a:cs typeface="+mn-cs"/>
        </a:defRPr>
      </a:lvl5pPr>
      <a:lvl6pPr marL="2321833" indent="-211075" algn="l" defTabSz="422152" rtl="0" eaLnBrk="1" latinLnBrk="0" hangingPunct="1">
        <a:spcBef>
          <a:spcPct val="20000"/>
        </a:spcBef>
        <a:buFont typeface="Arial"/>
        <a:buChar char="•"/>
        <a:defRPr sz="1847" kern="1200">
          <a:solidFill>
            <a:schemeClr val="tx1"/>
          </a:solidFill>
          <a:latin typeface="+mn-lt"/>
          <a:ea typeface="+mn-ea"/>
          <a:cs typeface="+mn-cs"/>
        </a:defRPr>
      </a:lvl6pPr>
      <a:lvl7pPr marL="2743985" indent="-211075" algn="l" defTabSz="422152" rtl="0" eaLnBrk="1" latinLnBrk="0" hangingPunct="1">
        <a:spcBef>
          <a:spcPct val="20000"/>
        </a:spcBef>
        <a:buFont typeface="Arial"/>
        <a:buChar char="•"/>
        <a:defRPr sz="1847" kern="1200">
          <a:solidFill>
            <a:schemeClr val="tx1"/>
          </a:solidFill>
          <a:latin typeface="+mn-lt"/>
          <a:ea typeface="+mn-ea"/>
          <a:cs typeface="+mn-cs"/>
        </a:defRPr>
      </a:lvl7pPr>
      <a:lvl8pPr marL="3166137" indent="-211075" algn="l" defTabSz="422152" rtl="0" eaLnBrk="1" latinLnBrk="0" hangingPunct="1">
        <a:spcBef>
          <a:spcPct val="20000"/>
        </a:spcBef>
        <a:buFont typeface="Arial"/>
        <a:buChar char="•"/>
        <a:defRPr sz="1847" kern="1200">
          <a:solidFill>
            <a:schemeClr val="tx1"/>
          </a:solidFill>
          <a:latin typeface="+mn-lt"/>
          <a:ea typeface="+mn-ea"/>
          <a:cs typeface="+mn-cs"/>
        </a:defRPr>
      </a:lvl8pPr>
      <a:lvl9pPr marL="3588288" indent="-211075" algn="l" defTabSz="422152" rtl="0" eaLnBrk="1" latinLnBrk="0" hangingPunct="1">
        <a:spcBef>
          <a:spcPct val="20000"/>
        </a:spcBef>
        <a:buFont typeface="Arial"/>
        <a:buChar char="•"/>
        <a:defRPr sz="1847" kern="1200">
          <a:solidFill>
            <a:schemeClr val="tx1"/>
          </a:solidFill>
          <a:latin typeface="+mn-lt"/>
          <a:ea typeface="+mn-ea"/>
          <a:cs typeface="+mn-cs"/>
        </a:defRPr>
      </a:lvl9pPr>
    </p:bodyStyle>
    <p:otherStyle>
      <a:defPPr>
        <a:defRPr lang="fr-FR"/>
      </a:defPPr>
      <a:lvl1pPr marL="0" algn="l" defTabSz="422152" rtl="0" eaLnBrk="1" latinLnBrk="0" hangingPunct="1">
        <a:defRPr sz="1662" kern="1200">
          <a:solidFill>
            <a:schemeClr val="tx1"/>
          </a:solidFill>
          <a:latin typeface="+mn-lt"/>
          <a:ea typeface="+mn-ea"/>
          <a:cs typeface="+mn-cs"/>
        </a:defRPr>
      </a:lvl1pPr>
      <a:lvl2pPr marL="422152" algn="l" defTabSz="422152" rtl="0" eaLnBrk="1" latinLnBrk="0" hangingPunct="1">
        <a:defRPr sz="1662" kern="1200">
          <a:solidFill>
            <a:schemeClr val="tx1"/>
          </a:solidFill>
          <a:latin typeface="+mn-lt"/>
          <a:ea typeface="+mn-ea"/>
          <a:cs typeface="+mn-cs"/>
        </a:defRPr>
      </a:lvl2pPr>
      <a:lvl3pPr marL="844303" algn="l" defTabSz="422152" rtl="0" eaLnBrk="1" latinLnBrk="0" hangingPunct="1">
        <a:defRPr sz="1662" kern="1200">
          <a:solidFill>
            <a:schemeClr val="tx1"/>
          </a:solidFill>
          <a:latin typeface="+mn-lt"/>
          <a:ea typeface="+mn-ea"/>
          <a:cs typeface="+mn-cs"/>
        </a:defRPr>
      </a:lvl3pPr>
      <a:lvl4pPr marL="1266455" algn="l" defTabSz="422152" rtl="0" eaLnBrk="1" latinLnBrk="0" hangingPunct="1">
        <a:defRPr sz="1662" kern="1200">
          <a:solidFill>
            <a:schemeClr val="tx1"/>
          </a:solidFill>
          <a:latin typeface="+mn-lt"/>
          <a:ea typeface="+mn-ea"/>
          <a:cs typeface="+mn-cs"/>
        </a:defRPr>
      </a:lvl4pPr>
      <a:lvl5pPr marL="1688606" algn="l" defTabSz="422152" rtl="0" eaLnBrk="1" latinLnBrk="0" hangingPunct="1">
        <a:defRPr sz="1662" kern="1200">
          <a:solidFill>
            <a:schemeClr val="tx1"/>
          </a:solidFill>
          <a:latin typeface="+mn-lt"/>
          <a:ea typeface="+mn-ea"/>
          <a:cs typeface="+mn-cs"/>
        </a:defRPr>
      </a:lvl5pPr>
      <a:lvl6pPr marL="2110758" algn="l" defTabSz="422152" rtl="0" eaLnBrk="1" latinLnBrk="0" hangingPunct="1">
        <a:defRPr sz="1662" kern="1200">
          <a:solidFill>
            <a:schemeClr val="tx1"/>
          </a:solidFill>
          <a:latin typeface="+mn-lt"/>
          <a:ea typeface="+mn-ea"/>
          <a:cs typeface="+mn-cs"/>
        </a:defRPr>
      </a:lvl6pPr>
      <a:lvl7pPr marL="2532910" algn="l" defTabSz="422152" rtl="0" eaLnBrk="1" latinLnBrk="0" hangingPunct="1">
        <a:defRPr sz="1662" kern="1200">
          <a:solidFill>
            <a:schemeClr val="tx1"/>
          </a:solidFill>
          <a:latin typeface="+mn-lt"/>
          <a:ea typeface="+mn-ea"/>
          <a:cs typeface="+mn-cs"/>
        </a:defRPr>
      </a:lvl7pPr>
      <a:lvl8pPr marL="2955061" algn="l" defTabSz="422152" rtl="0" eaLnBrk="1" latinLnBrk="0" hangingPunct="1">
        <a:defRPr sz="1662" kern="1200">
          <a:solidFill>
            <a:schemeClr val="tx1"/>
          </a:solidFill>
          <a:latin typeface="+mn-lt"/>
          <a:ea typeface="+mn-ea"/>
          <a:cs typeface="+mn-cs"/>
        </a:defRPr>
      </a:lvl8pPr>
      <a:lvl9pPr marL="3377213" algn="l" defTabSz="422152"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bestfreecv.com/"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7A9B19E-E6A5-6D23-A9DE-E9E63BE9921A}"/>
              </a:ext>
            </a:extLst>
          </p:cNvPr>
          <p:cNvSpPr/>
          <p:nvPr/>
        </p:nvSpPr>
        <p:spPr>
          <a:xfrm>
            <a:off x="0" y="0"/>
            <a:ext cx="2720975" cy="10688320"/>
          </a:xfrm>
          <a:prstGeom prst="rect">
            <a:avLst/>
          </a:prstGeom>
          <a:solidFill>
            <a:srgbClr val="314252"/>
          </a:solidFill>
          <a:ln w="25400">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dirty="0">
              <a:latin typeface="Verdana" panose="020B0604030504040204" pitchFamily="34" charset="0"/>
              <a:ea typeface="Verdana" panose="020B0604030504040204" pitchFamily="34" charset="0"/>
              <a:cs typeface="Verdana" panose="020B0604030504040204" pitchFamily="34" charset="0"/>
            </a:endParaRPr>
          </a:p>
        </p:txBody>
      </p:sp>
      <p:sp>
        <p:nvSpPr>
          <p:cNvPr id="16" name="Rectangle 1">
            <a:extLst>
              <a:ext uri="{FF2B5EF4-FFF2-40B4-BE49-F238E27FC236}">
                <a16:creationId xmlns:a16="http://schemas.microsoft.com/office/drawing/2014/main" id="{E9F397DD-2716-7EEB-2136-8D7FA382FC62}"/>
              </a:ext>
            </a:extLst>
          </p:cNvPr>
          <p:cNvSpPr/>
          <p:nvPr/>
        </p:nvSpPr>
        <p:spPr>
          <a:xfrm>
            <a:off x="332105" y="399415"/>
            <a:ext cx="1807210" cy="2186305"/>
          </a:xfrm>
          <a:prstGeom prst="roundRect">
            <a:avLst/>
          </a:prstGeom>
          <a:noFill/>
          <a:ln w="44450">
            <a:solidFill>
              <a:srgbClr val="ACC462"/>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FR">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157E11F9-4C86-28E6-18E6-FF866024E087}"/>
              </a:ext>
            </a:extLst>
          </p:cNvPr>
          <p:cNvSpPr txBox="1">
            <a:spLocks noChangeArrowheads="1"/>
          </p:cNvSpPr>
          <p:nvPr/>
        </p:nvSpPr>
        <p:spPr bwMode="auto">
          <a:xfrm>
            <a:off x="2808288" y="41996"/>
            <a:ext cx="4614862"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3600" b="1" i="0" u="sng" strike="noStrike" cap="none" normalizeH="0" baseline="0" dirty="0">
                <a:ln>
                  <a:noFill/>
                </a:ln>
                <a:solidFill>
                  <a:srgbClr val="ACC462"/>
                </a:solidFill>
                <a:effectLst/>
                <a:latin typeface="Verdana" panose="020B0604030504040204" pitchFamily="34" charset="0"/>
                <a:ea typeface="Verdana" panose="020B0604030504040204" pitchFamily="34" charset="0"/>
                <a:cs typeface="Verdana" panose="020B0604030504040204" pitchFamily="34" charset="0"/>
              </a:rPr>
              <a:t>YOUSSEF</a:t>
            </a:r>
            <a:endParaRPr kumimoji="0" lang="en-US" altLang="fr-FR" sz="300" b="0" i="0" u="none" strike="noStrike" cap="none" normalizeH="0" baseline="0" dirty="0">
              <a:ln>
                <a:noFill/>
              </a:ln>
              <a:solidFill>
                <a:srgbClr val="ACC462"/>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3600" b="1" i="0" u="sng" strike="noStrike" cap="none" normalizeH="0" baseline="0" dirty="0">
                <a:ln>
                  <a:noFill/>
                </a:ln>
                <a:solidFill>
                  <a:srgbClr val="ACC462"/>
                </a:solidFill>
                <a:effectLst/>
                <a:latin typeface="Verdana" panose="020B0604030504040204" pitchFamily="34" charset="0"/>
                <a:ea typeface="Verdana" panose="020B0604030504040204" pitchFamily="34" charset="0"/>
                <a:cs typeface="Verdana" panose="020B0604030504040204" pitchFamily="34" charset="0"/>
              </a:rPr>
              <a:t>BAHLA</a:t>
            </a:r>
            <a:endParaRPr kumimoji="0" lang="en-US" altLang="fr-FR" sz="1800" b="0" i="0" u="none" strike="noStrike" cap="none" normalizeH="0" baseline="0" dirty="0">
              <a:ln>
                <a:noFill/>
              </a:ln>
              <a:solidFill>
                <a:srgbClr val="ACC462"/>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5" name="Freeform: Shape 45">
            <a:extLst>
              <a:ext uri="{FF2B5EF4-FFF2-40B4-BE49-F238E27FC236}">
                <a16:creationId xmlns:a16="http://schemas.microsoft.com/office/drawing/2014/main" id="{77DB2390-6C4B-38CA-4A8B-3094C5862C3E}"/>
              </a:ext>
            </a:extLst>
          </p:cNvPr>
          <p:cNvSpPr>
            <a:spLocks/>
          </p:cNvSpPr>
          <p:nvPr/>
        </p:nvSpPr>
        <p:spPr bwMode="auto">
          <a:xfrm>
            <a:off x="2846070" y="3994848"/>
            <a:ext cx="3906838" cy="374650"/>
          </a:xfrm>
          <a:custGeom>
            <a:avLst/>
            <a:gdLst>
              <a:gd name="T0" fmla="*/ 0 w 3906316"/>
              <a:gd name="T1" fmla="*/ 0 h 368146"/>
              <a:gd name="T2" fmla="*/ 3722243 w 3906316"/>
              <a:gd name="T3" fmla="*/ 0 h 368146"/>
              <a:gd name="T4" fmla="*/ 3906316 w 3906316"/>
              <a:gd name="T5" fmla="*/ 187200 h 368146"/>
              <a:gd name="T6" fmla="*/ 3906315 w 3906316"/>
              <a:gd name="T7" fmla="*/ 187200 h 368146"/>
              <a:gd name="T8" fmla="*/ 3722242 w 3906316"/>
              <a:gd name="T9" fmla="*/ 374400 h 368146"/>
              <a:gd name="T10" fmla="*/ 0 w 3906316"/>
              <a:gd name="T11" fmla="*/ 374399 h 368146"/>
              <a:gd name="T12" fmla="*/ 0 60000 65536"/>
              <a:gd name="T13" fmla="*/ 0 60000 65536"/>
              <a:gd name="T14" fmla="*/ 0 60000 65536"/>
              <a:gd name="T15" fmla="*/ 0 60000 65536"/>
              <a:gd name="T16" fmla="*/ 0 60000 65536"/>
              <a:gd name="T17" fmla="*/ 0 60000 65536"/>
              <a:gd name="T18" fmla="*/ 0 w 3906316"/>
              <a:gd name="T19" fmla="*/ 0 h 368146"/>
              <a:gd name="T20" fmla="*/ 3906316 w 3906316"/>
              <a:gd name="T21" fmla="*/ 368146 h 368146"/>
            </a:gdLst>
            <a:ahLst/>
            <a:cxnLst>
              <a:cxn ang="T12">
                <a:pos x="T0" y="T1"/>
              </a:cxn>
              <a:cxn ang="T13">
                <a:pos x="T2" y="T3"/>
              </a:cxn>
              <a:cxn ang="T14">
                <a:pos x="T4" y="T5"/>
              </a:cxn>
              <a:cxn ang="T15">
                <a:pos x="T6" y="T7"/>
              </a:cxn>
              <a:cxn ang="T16">
                <a:pos x="T8" y="T9"/>
              </a:cxn>
              <a:cxn ang="T17">
                <a:pos x="T10" y="T11"/>
              </a:cxn>
            </a:cxnLst>
            <a:rect l="T18" t="T19" r="T20" b="T21"/>
            <a:pathLst>
              <a:path w="3906316" h="368146">
                <a:moveTo>
                  <a:pt x="0" y="0"/>
                </a:moveTo>
                <a:lnTo>
                  <a:pt x="3722243" y="0"/>
                </a:lnTo>
                <a:cubicBezTo>
                  <a:pt x="3823904" y="0"/>
                  <a:pt x="3906316" y="82412"/>
                  <a:pt x="3906316" y="184073"/>
                </a:cubicBezTo>
                <a:lnTo>
                  <a:pt x="3906315" y="184073"/>
                </a:lnTo>
                <a:cubicBezTo>
                  <a:pt x="3906315" y="285734"/>
                  <a:pt x="3823903" y="368146"/>
                  <a:pt x="3722242" y="368146"/>
                </a:cubicBezTo>
                <a:lnTo>
                  <a:pt x="0" y="368145"/>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02" tIns="45702" rIns="91402" bIns="45702"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fr-FR" sz="1600" b="1" i="0" u="sng" strike="noStrike" cap="none" normalizeH="0" baseline="0" dirty="0">
                <a:ln>
                  <a:noFill/>
                </a:ln>
                <a:solidFill>
                  <a:srgbClr val="314252"/>
                </a:solidFill>
                <a:effectLst/>
                <a:latin typeface="Verdana" panose="020B0604030504040204" pitchFamily="34" charset="0"/>
                <a:ea typeface="Verdana" panose="020B0604030504040204" pitchFamily="34" charset="0"/>
                <a:cs typeface="Verdana" panose="020B0604030504040204" pitchFamily="34" charset="0"/>
              </a:rPr>
              <a:t>EXPERIENCE PROFESSIONNELLE</a:t>
            </a:r>
            <a:endParaRPr kumimoji="0" lang="en-US" altLang="fr-FR" sz="1800" b="0" i="0" u="none" strike="noStrike" cap="none" normalizeH="0" baseline="0" dirty="0">
              <a:ln>
                <a:noFill/>
              </a:ln>
              <a:solidFill>
                <a:srgbClr val="314252"/>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6" name="Freeform: Shape 48">
            <a:extLst>
              <a:ext uri="{FF2B5EF4-FFF2-40B4-BE49-F238E27FC236}">
                <a16:creationId xmlns:a16="http://schemas.microsoft.com/office/drawing/2014/main" id="{4719B91E-F178-FBEA-4731-5208E320320F}"/>
              </a:ext>
            </a:extLst>
          </p:cNvPr>
          <p:cNvSpPr>
            <a:spLocks/>
          </p:cNvSpPr>
          <p:nvPr/>
        </p:nvSpPr>
        <p:spPr bwMode="auto">
          <a:xfrm>
            <a:off x="2846070" y="6613701"/>
            <a:ext cx="3905250" cy="373062"/>
          </a:xfrm>
          <a:custGeom>
            <a:avLst/>
            <a:gdLst>
              <a:gd name="T0" fmla="*/ 0 w 3905296"/>
              <a:gd name="T1" fmla="*/ 0 h 373860"/>
              <a:gd name="T2" fmla="*/ 3718322 w 3905296"/>
              <a:gd name="T3" fmla="*/ 0 h 373860"/>
              <a:gd name="T4" fmla="*/ 3905250 w 3905296"/>
              <a:gd name="T5" fmla="*/ 186690 h 373860"/>
              <a:gd name="T6" fmla="*/ 3905249 w 3905296"/>
              <a:gd name="T7" fmla="*/ 186690 h 373860"/>
              <a:gd name="T8" fmla="*/ 3718321 w 3905296"/>
              <a:gd name="T9" fmla="*/ 373380 h 373860"/>
              <a:gd name="T10" fmla="*/ 0 w 3905296"/>
              <a:gd name="T11" fmla="*/ 373379 h 373860"/>
              <a:gd name="T12" fmla="*/ 0 60000 65536"/>
              <a:gd name="T13" fmla="*/ 0 60000 65536"/>
              <a:gd name="T14" fmla="*/ 0 60000 65536"/>
              <a:gd name="T15" fmla="*/ 0 60000 65536"/>
              <a:gd name="T16" fmla="*/ 0 60000 65536"/>
              <a:gd name="T17" fmla="*/ 0 60000 65536"/>
              <a:gd name="T18" fmla="*/ 0 w 3905296"/>
              <a:gd name="T19" fmla="*/ 0 h 373860"/>
              <a:gd name="T20" fmla="*/ 3905296 w 3905296"/>
              <a:gd name="T21" fmla="*/ 373860 h 373860"/>
            </a:gdLst>
            <a:ahLst/>
            <a:cxnLst>
              <a:cxn ang="T12">
                <a:pos x="T0" y="T1"/>
              </a:cxn>
              <a:cxn ang="T13">
                <a:pos x="T2" y="T3"/>
              </a:cxn>
              <a:cxn ang="T14">
                <a:pos x="T4" y="T5"/>
              </a:cxn>
              <a:cxn ang="T15">
                <a:pos x="T6" y="T7"/>
              </a:cxn>
              <a:cxn ang="T16">
                <a:pos x="T8" y="T9"/>
              </a:cxn>
              <a:cxn ang="T17">
                <a:pos x="T10" y="T11"/>
              </a:cxn>
            </a:cxnLst>
            <a:rect l="T18" t="T19" r="T20" b="T21"/>
            <a:pathLst>
              <a:path w="3905296" h="373860">
                <a:moveTo>
                  <a:pt x="0" y="0"/>
                </a:moveTo>
                <a:lnTo>
                  <a:pt x="3718366" y="0"/>
                </a:lnTo>
                <a:cubicBezTo>
                  <a:pt x="3821605" y="0"/>
                  <a:pt x="3905296" y="83691"/>
                  <a:pt x="3905296" y="186930"/>
                </a:cubicBezTo>
                <a:lnTo>
                  <a:pt x="3905295" y="186930"/>
                </a:lnTo>
                <a:cubicBezTo>
                  <a:pt x="3905295" y="290169"/>
                  <a:pt x="3821604" y="373860"/>
                  <a:pt x="3718365" y="373860"/>
                </a:cubicBezTo>
                <a:lnTo>
                  <a:pt x="0" y="373859"/>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02" tIns="45702" rIns="91402" bIns="45702"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altLang="fr-FR" sz="1600" b="1" i="0" u="sng" strike="noStrike" cap="none" normalizeH="0" baseline="0" dirty="0">
                <a:ln>
                  <a:noFill/>
                </a:ln>
                <a:solidFill>
                  <a:srgbClr val="314252"/>
                </a:solidFill>
                <a:effectLst/>
                <a:latin typeface="Verdana" panose="020B0604030504040204" pitchFamily="34" charset="0"/>
                <a:ea typeface="Verdana" panose="020B0604030504040204" pitchFamily="34" charset="0"/>
                <a:cs typeface="Verdana" panose="020B0604030504040204" pitchFamily="34" charset="0"/>
              </a:rPr>
              <a:t>EDUCATION</a:t>
            </a:r>
            <a:endParaRPr kumimoji="0" lang="fr-FR" altLang="fr-FR" sz="1800" b="0" i="0" u="none" strike="noStrike" cap="none" normalizeH="0" baseline="0" dirty="0">
              <a:ln>
                <a:noFill/>
              </a:ln>
              <a:solidFill>
                <a:srgbClr val="314252"/>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7" name="Rectangle 54">
            <a:extLst>
              <a:ext uri="{FF2B5EF4-FFF2-40B4-BE49-F238E27FC236}">
                <a16:creationId xmlns:a16="http://schemas.microsoft.com/office/drawing/2014/main" id="{8F08CB7A-1555-997E-71E8-9CAEA0C3D1CF}"/>
              </a:ext>
            </a:extLst>
          </p:cNvPr>
          <p:cNvSpPr>
            <a:spLocks noChangeArrowheads="1"/>
          </p:cNvSpPr>
          <p:nvPr/>
        </p:nvSpPr>
        <p:spPr bwMode="auto">
          <a:xfrm>
            <a:off x="2808288" y="4424993"/>
            <a:ext cx="4614862" cy="158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fr-FR" sz="11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CREATIVE DESIGNER | </a:t>
            </a:r>
            <a:r>
              <a:rPr kumimoji="0" lang="en-US" altLang="fr-FR" sz="1100" b="1" i="0" u="none" strike="noStrike" cap="none" normalizeH="0" baseline="0" dirty="0" err="1">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jan</a:t>
            </a:r>
            <a:r>
              <a:rPr kumimoji="0" lang="en-US" altLang="fr-FR" sz="11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 2030 to dec 2032</a:t>
            </a:r>
            <a:endParaRPr kumimoji="0" lang="en-US"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fr-FR" altLang="fr-FR" sz="1100" b="1" i="0" u="none" strike="noStrike" cap="none" normalizeH="0" baseline="0" dirty="0">
                <a:ln>
                  <a:noFill/>
                </a:ln>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rPr>
              <a:t>Web Design, Miami</a:t>
            </a:r>
            <a:endParaRPr kumimoji="0" lang="fr-FR" altLang="fr-FR" sz="300" b="0" i="0" u="none" strike="noStrike" cap="none" normalizeH="0" baseline="0" dirty="0">
              <a:ln>
                <a:noFill/>
              </a:ln>
              <a:solidFill>
                <a:schemeClr val="bg1">
                  <a:lumMod val="50000"/>
                </a:schemeClr>
              </a:solidFill>
              <a:effectLst/>
              <a:latin typeface="Verdana" panose="020B0604030504040204" pitchFamily="34" charset="0"/>
              <a:ea typeface="Verdana" panose="020B0604030504040204" pitchFamily="34" charset="0"/>
              <a:cs typeface="Verdana" panose="020B0604030504040204" pitchFamily="34" charset="0"/>
            </a:endParaRPr>
          </a:p>
          <a:p>
            <a:pPr marL="719138" marR="0" lvl="0" indent="-184150" algn="justLow" defTabSz="914400" rtl="0" eaLnBrk="0" fontAlgn="base" latinLnBrk="0" hangingPunct="0">
              <a:lnSpc>
                <a:spcPct val="150000"/>
              </a:lnSpc>
              <a:spcBef>
                <a:spcPct val="0"/>
              </a:spcBef>
              <a:spcAft>
                <a:spcPct val="0"/>
              </a:spcAft>
              <a:buClrTx/>
              <a:buSzTx/>
              <a:buFontTx/>
              <a:buChar char="•"/>
              <a:tabLst/>
            </a:pPr>
            <a:r>
              <a:rPr kumimoji="0" lang="fr-FR" altLang="fr-FR" sz="1100" b="0" i="0" u="none" strike="noStrike" cap="none" normalizeH="0" baseline="0" dirty="0">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Lorem Ipsum </a:t>
            </a:r>
            <a:r>
              <a:rPr kumimoji="0" lang="fr-FR" altLang="fr-FR" sz="1100" b="0" i="0" u="none" strike="noStrike" cap="none" normalizeH="0" baseline="0" dirty="0" err="1">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is</a:t>
            </a:r>
            <a:r>
              <a:rPr kumimoji="0" lang="fr-FR" altLang="fr-FR" sz="1100" b="0" i="0" u="none" strike="noStrike" cap="none" normalizeH="0" baseline="0" dirty="0">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simply</a:t>
            </a:r>
            <a:r>
              <a:rPr kumimoji="0" lang="fr-FR" altLang="fr-FR" sz="1100" b="0" i="0" u="none" strike="noStrike" cap="none" normalizeH="0" baseline="0" dirty="0">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dummy</a:t>
            </a:r>
            <a:r>
              <a:rPr kumimoji="0" lang="fr-FR" altLang="fr-FR" sz="1100" b="0" i="0" u="none" strike="noStrike" cap="none" normalizeH="0" baseline="0" dirty="0">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text</a:t>
            </a:r>
            <a:r>
              <a:rPr kumimoji="0" lang="fr-FR" altLang="fr-FR" sz="1100" b="0" i="0" u="none" strike="noStrike" cap="none" normalizeH="0" baseline="0" dirty="0">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 Ipsum </a:t>
            </a:r>
            <a:r>
              <a:rPr kumimoji="0" lang="fr-FR" altLang="fr-FR" sz="1100" b="0" i="0" u="none" strike="noStrike" cap="none" normalizeH="0" baseline="0" dirty="0" err="1">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is</a:t>
            </a:r>
            <a:r>
              <a:rPr kumimoji="0" lang="fr-FR" altLang="fr-FR" sz="1100" b="0" i="0" u="none" strike="noStrike" cap="none" normalizeH="0" baseline="0" dirty="0">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simply</a:t>
            </a:r>
            <a:endParaRPr kumimoji="0" lang="fr-FR"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719138" marR="0" lvl="0" indent="-184150" algn="justLow" defTabSz="914400" rtl="0" eaLnBrk="0" fontAlgn="base" latinLnBrk="0" hangingPunct="0">
              <a:lnSpc>
                <a:spcPct val="150000"/>
              </a:lnSpc>
              <a:spcBef>
                <a:spcPct val="0"/>
              </a:spcBef>
              <a:spcAft>
                <a:spcPct val="0"/>
              </a:spcAft>
              <a:buClrTx/>
              <a:buSzTx/>
              <a:buFontTx/>
              <a:buChar char="•"/>
              <a:tabLst/>
            </a:pPr>
            <a:r>
              <a:rPr kumimoji="0" lang="en-US" altLang="fr-FR" sz="1100" b="0" i="0" u="none" strike="noStrike" cap="none" normalizeH="0" baseline="0" dirty="0">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Lorem Ipsum is simply dummy text Ipsum is simply</a:t>
            </a:r>
            <a:endParaRPr kumimoji="0" lang="en-US"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719138" marR="0" lvl="0" indent="-184150" algn="justLow" defTabSz="914400" rtl="0" eaLnBrk="0" fontAlgn="base" latinLnBrk="0" hangingPunct="0">
              <a:lnSpc>
                <a:spcPct val="150000"/>
              </a:lnSpc>
              <a:spcBef>
                <a:spcPct val="0"/>
              </a:spcBef>
              <a:spcAft>
                <a:spcPct val="0"/>
              </a:spcAft>
              <a:buClrTx/>
              <a:buSzTx/>
              <a:buFontTx/>
              <a:buChar char="•"/>
              <a:tabLst/>
            </a:pPr>
            <a:r>
              <a:rPr kumimoji="0" lang="en-US" altLang="fr-FR" sz="1100" b="0" i="0" u="none" strike="noStrike" cap="none" normalizeH="0" baseline="0" dirty="0">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Lorem Ipsum is simply dummy text Ipsum is simply</a:t>
            </a:r>
            <a:endParaRPr kumimoji="0" lang="en-US"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719138" marR="0" lvl="0" indent="-184150" algn="justLow" defTabSz="914400" rtl="0" eaLnBrk="0" fontAlgn="base" latinLnBrk="0" hangingPunct="0">
              <a:lnSpc>
                <a:spcPct val="150000"/>
              </a:lnSpc>
              <a:spcBef>
                <a:spcPct val="0"/>
              </a:spcBef>
              <a:spcAft>
                <a:spcPct val="0"/>
              </a:spcAft>
              <a:buClrTx/>
              <a:buSzTx/>
              <a:buFontTx/>
              <a:buChar char="•"/>
              <a:tabLst/>
            </a:pPr>
            <a:r>
              <a:rPr kumimoji="0" lang="en-US" altLang="fr-FR" sz="1100" b="0" i="0" u="none" strike="noStrike" cap="none" normalizeH="0" baseline="0" dirty="0">
                <a:ln>
                  <a:noFill/>
                </a:ln>
                <a:solidFill>
                  <a:srgbClr val="404040"/>
                </a:solidFill>
                <a:effectLst/>
                <a:latin typeface="Verdana" panose="020B0604030504040204" pitchFamily="34" charset="0"/>
                <a:ea typeface="Verdana" panose="020B0604030504040204" pitchFamily="34" charset="0"/>
                <a:cs typeface="Verdana" panose="020B0604030504040204" pitchFamily="34" charset="0"/>
              </a:rPr>
              <a:t>Lorem Ipsum is simply dummy text Ipsum is simply</a:t>
            </a:r>
            <a:endParaRPr kumimoji="0" lang="en-US" altLang="fr-FR" sz="18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8" name="Rectangle 1">
            <a:extLst>
              <a:ext uri="{FF2B5EF4-FFF2-40B4-BE49-F238E27FC236}">
                <a16:creationId xmlns:a16="http://schemas.microsoft.com/office/drawing/2014/main" id="{01A0A1DB-97FD-205F-0152-76A7E4915A83}"/>
              </a:ext>
            </a:extLst>
          </p:cNvPr>
          <p:cNvSpPr>
            <a:spLocks noChangeArrowheads="1"/>
          </p:cNvSpPr>
          <p:nvPr/>
        </p:nvSpPr>
        <p:spPr bwMode="auto">
          <a:xfrm>
            <a:off x="2825750" y="7082930"/>
            <a:ext cx="4614863" cy="1073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fr-FR" sz="11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BACHELOR OF SCIENCE: COMPUTER INFORMATION SYSTEMS</a:t>
            </a:r>
            <a:endParaRPr kumimoji="0" lang="en-US"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fr-FR" sz="1100" b="1"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2014</a:t>
            </a:r>
            <a:endParaRPr kumimoji="0" lang="en-US"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Columbia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University</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NY</a:t>
            </a:r>
          </a:p>
        </p:txBody>
      </p:sp>
      <p:sp>
        <p:nvSpPr>
          <p:cNvPr id="9" name="Rectangle 69">
            <a:extLst>
              <a:ext uri="{FF2B5EF4-FFF2-40B4-BE49-F238E27FC236}">
                <a16:creationId xmlns:a16="http://schemas.microsoft.com/office/drawing/2014/main" id="{ED7FBD91-21BB-2D51-4244-CE98316EC079}"/>
              </a:ext>
            </a:extLst>
          </p:cNvPr>
          <p:cNvSpPr>
            <a:spLocks noChangeArrowheads="1"/>
          </p:cNvSpPr>
          <p:nvPr/>
        </p:nvSpPr>
        <p:spPr bwMode="auto">
          <a:xfrm>
            <a:off x="155575" y="7608917"/>
            <a:ext cx="2341563" cy="819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45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45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45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45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457200" algn="l"/>
              </a:tabLst>
            </a:pPr>
            <a:r>
              <a:rPr lang="fr-FR" altLang="fr-FR" sz="1100" dirty="0">
                <a:solidFill>
                  <a:srgbClr val="FFFFFF"/>
                </a:solidFill>
                <a:latin typeface="Verdana" panose="020B0604030504040204" pitchFamily="34" charset="0"/>
                <a:ea typeface="Verdana" panose="020B0604030504040204" pitchFamily="34" charset="0"/>
                <a:cs typeface="Verdana" panose="020B0604030504040204" pitchFamily="34" charset="0"/>
              </a:rPr>
              <a:t>English</a:t>
            </a:r>
            <a:r>
              <a:rPr kumimoji="0" lang="fr-FR" altLang="fr-FR" sz="1100" b="0" i="0" u="none" strike="noStrike" cap="none" normalizeH="0" baseline="0" dirty="0">
                <a:ln>
                  <a:noFill/>
                </a:ln>
                <a:solidFill>
                  <a:srgbClr val="FFFFFF"/>
                </a:solidFill>
                <a:effectLst/>
                <a:latin typeface="Verdana" panose="020B0604030504040204" pitchFamily="34" charset="0"/>
                <a:ea typeface="Verdana" panose="020B0604030504040204" pitchFamily="34" charset="0"/>
                <a:cs typeface="Verdana" panose="020B0604030504040204" pitchFamily="34" charset="0"/>
              </a:rPr>
              <a:t> : C2</a:t>
            </a:r>
            <a:endParaRPr kumimoji="0" lang="fr-FR" altLang="fr-FR" sz="11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457200" algn="l"/>
              </a:tabLst>
            </a:pPr>
            <a:r>
              <a:rPr kumimoji="0" lang="fr-FR" altLang="fr-FR" sz="1100" b="0" i="0" u="none" strike="noStrike" cap="none" normalizeH="0" baseline="0" dirty="0" err="1">
                <a:ln>
                  <a:noFill/>
                </a:ln>
                <a:solidFill>
                  <a:srgbClr val="FFFFFF"/>
                </a:solidFill>
                <a:effectLst/>
                <a:latin typeface="Verdana" panose="020B0604030504040204" pitchFamily="34" charset="0"/>
                <a:ea typeface="Verdana" panose="020B0604030504040204" pitchFamily="34" charset="0"/>
                <a:cs typeface="Verdana" panose="020B0604030504040204" pitchFamily="34" charset="0"/>
              </a:rPr>
              <a:t>Chinese</a:t>
            </a:r>
            <a:r>
              <a:rPr kumimoji="0" lang="fr-FR" altLang="fr-FR" sz="1100" b="0" i="0" u="none" strike="noStrike" cap="none" normalizeH="0" baseline="0" dirty="0">
                <a:ln>
                  <a:noFill/>
                </a:ln>
                <a:solidFill>
                  <a:srgbClr val="FFFFFF"/>
                </a:solidFill>
                <a:effectLst/>
                <a:latin typeface="Verdana" panose="020B0604030504040204" pitchFamily="34" charset="0"/>
                <a:ea typeface="Verdana" panose="020B0604030504040204" pitchFamily="34" charset="0"/>
                <a:cs typeface="Verdana" panose="020B0604030504040204" pitchFamily="34" charset="0"/>
              </a:rPr>
              <a:t> : B2</a:t>
            </a:r>
            <a:endParaRPr kumimoji="0" lang="fr-FR" altLang="fr-FR" sz="11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457200" algn="l"/>
              </a:tabLst>
            </a:pPr>
            <a:r>
              <a:rPr kumimoji="0" lang="fr-FR" altLang="fr-FR" sz="1100" b="0" i="0" u="none" strike="noStrike" cap="none" normalizeH="0" baseline="0" dirty="0">
                <a:ln>
                  <a:noFill/>
                </a:ln>
                <a:solidFill>
                  <a:srgbClr val="FFFFFF"/>
                </a:solidFill>
                <a:effectLst/>
                <a:latin typeface="Verdana" panose="020B0604030504040204" pitchFamily="34" charset="0"/>
                <a:ea typeface="Verdana" panose="020B0604030504040204" pitchFamily="34" charset="0"/>
                <a:cs typeface="Verdana" panose="020B0604030504040204" pitchFamily="34" charset="0"/>
              </a:rPr>
              <a:t>German : A2</a:t>
            </a:r>
            <a:endParaRPr kumimoji="0" lang="fr-FR" altLang="fr-FR" sz="11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0" name="Rectangle 71">
            <a:extLst>
              <a:ext uri="{FF2B5EF4-FFF2-40B4-BE49-F238E27FC236}">
                <a16:creationId xmlns:a16="http://schemas.microsoft.com/office/drawing/2014/main" id="{94D7F231-090E-75D5-7533-FD84FB13B2EB}"/>
              </a:ext>
            </a:extLst>
          </p:cNvPr>
          <p:cNvSpPr>
            <a:spLocks noChangeArrowheads="1"/>
          </p:cNvSpPr>
          <p:nvPr/>
        </p:nvSpPr>
        <p:spPr bwMode="auto">
          <a:xfrm>
            <a:off x="188913" y="9243470"/>
            <a:ext cx="2341562" cy="1327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45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45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45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45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171450" indent="-171450" defTabSz="914400">
              <a:lnSpc>
                <a:spcPct val="150000"/>
              </a:lnSpc>
              <a:buFont typeface="Wingdings" panose="05000000000000000000" pitchFamily="2" charset="2"/>
              <a:buChar char="§"/>
            </a:pPr>
            <a:r>
              <a:rPr lang="fr-FR" altLang="fr-FR" sz="1100" dirty="0" err="1">
                <a:solidFill>
                  <a:srgbClr val="FFFFFF"/>
                </a:solidFill>
                <a:latin typeface="Verdana" panose="020B0604030504040204" pitchFamily="34" charset="0"/>
                <a:ea typeface="Verdana" panose="020B0604030504040204" pitchFamily="34" charset="0"/>
                <a:cs typeface="Verdana" panose="020B0604030504040204" pitchFamily="34" charset="0"/>
              </a:rPr>
              <a:t>Writing</a:t>
            </a:r>
            <a:r>
              <a:rPr lang="fr-FR" altLang="fr-FR" sz="1100" dirty="0">
                <a:solidFill>
                  <a:srgbClr val="FFFFFF"/>
                </a:solidFill>
                <a:latin typeface="Verdana" panose="020B0604030504040204" pitchFamily="34" charset="0"/>
                <a:ea typeface="Verdana" panose="020B0604030504040204" pitchFamily="34" charset="0"/>
                <a:cs typeface="Verdana" panose="020B0604030504040204" pitchFamily="34" charset="0"/>
              </a:rPr>
              <a:t> </a:t>
            </a:r>
          </a:p>
          <a:p>
            <a:pPr marL="171450" indent="-171450" defTabSz="914400">
              <a:lnSpc>
                <a:spcPct val="150000"/>
              </a:lnSpc>
              <a:buFont typeface="Wingdings" panose="05000000000000000000" pitchFamily="2" charset="2"/>
              <a:buChar char="§"/>
            </a:pPr>
            <a:r>
              <a:rPr lang="fr-FR" altLang="fr-FR" sz="1100" dirty="0" err="1">
                <a:solidFill>
                  <a:srgbClr val="FFFFFF"/>
                </a:solidFill>
                <a:latin typeface="Verdana" panose="020B0604030504040204" pitchFamily="34" charset="0"/>
                <a:ea typeface="Verdana" panose="020B0604030504040204" pitchFamily="34" charset="0"/>
                <a:cs typeface="Verdana" panose="020B0604030504040204" pitchFamily="34" charset="0"/>
              </a:rPr>
              <a:t>Sketching</a:t>
            </a:r>
            <a:r>
              <a:rPr lang="fr-FR" altLang="fr-FR" sz="1100" dirty="0">
                <a:solidFill>
                  <a:srgbClr val="FFFFFF"/>
                </a:solidFill>
                <a:latin typeface="Verdana" panose="020B0604030504040204" pitchFamily="34" charset="0"/>
                <a:ea typeface="Verdana" panose="020B0604030504040204" pitchFamily="34" charset="0"/>
                <a:cs typeface="Verdana" panose="020B0604030504040204" pitchFamily="34" charset="0"/>
              </a:rPr>
              <a:t> </a:t>
            </a:r>
          </a:p>
          <a:p>
            <a:pPr marL="171450" indent="-171450" defTabSz="914400">
              <a:lnSpc>
                <a:spcPct val="150000"/>
              </a:lnSpc>
              <a:buFont typeface="Wingdings" panose="05000000000000000000" pitchFamily="2" charset="2"/>
              <a:buChar char="§"/>
            </a:pPr>
            <a:r>
              <a:rPr lang="fr-FR" altLang="fr-FR" sz="1100" dirty="0" err="1">
                <a:solidFill>
                  <a:srgbClr val="FFFFFF"/>
                </a:solidFill>
                <a:latin typeface="Verdana" panose="020B0604030504040204" pitchFamily="34" charset="0"/>
                <a:ea typeface="Verdana" panose="020B0604030504040204" pitchFamily="34" charset="0"/>
                <a:cs typeface="Verdana" panose="020B0604030504040204" pitchFamily="34" charset="0"/>
              </a:rPr>
              <a:t>Photography</a:t>
            </a:r>
            <a:r>
              <a:rPr lang="fr-FR" altLang="fr-FR" sz="1100" dirty="0">
                <a:solidFill>
                  <a:srgbClr val="FFFFFF"/>
                </a:solidFill>
                <a:latin typeface="Verdana" panose="020B0604030504040204" pitchFamily="34" charset="0"/>
                <a:ea typeface="Verdana" panose="020B0604030504040204" pitchFamily="34" charset="0"/>
                <a:cs typeface="Verdana" panose="020B0604030504040204" pitchFamily="34" charset="0"/>
              </a:rPr>
              <a:t> </a:t>
            </a:r>
          </a:p>
          <a:p>
            <a:pPr marL="171450" indent="-171450" defTabSz="914400">
              <a:lnSpc>
                <a:spcPct val="150000"/>
              </a:lnSpc>
              <a:buFont typeface="Wingdings" panose="05000000000000000000" pitchFamily="2" charset="2"/>
              <a:buChar char="§"/>
            </a:pPr>
            <a:r>
              <a:rPr lang="fr-FR" altLang="fr-FR" sz="1100" dirty="0" err="1">
                <a:solidFill>
                  <a:srgbClr val="FFFFFF"/>
                </a:solidFill>
                <a:latin typeface="Verdana" panose="020B0604030504040204" pitchFamily="34" charset="0"/>
                <a:ea typeface="Verdana" panose="020B0604030504040204" pitchFamily="34" charset="0"/>
                <a:cs typeface="Verdana" panose="020B0604030504040204" pitchFamily="34" charset="0"/>
              </a:rPr>
              <a:t>xxxxxx</a:t>
            </a:r>
            <a:endParaRPr lang="fr-FR" altLang="fr-FR" sz="1100" dirty="0">
              <a:solidFill>
                <a:srgbClr val="FFFFFF"/>
              </a:solidFill>
              <a:latin typeface="Verdana" panose="020B0604030504040204" pitchFamily="34" charset="0"/>
              <a:ea typeface="Verdana" panose="020B0604030504040204" pitchFamily="34" charset="0"/>
              <a:cs typeface="Verdana" panose="020B0604030504040204" pitchFamily="34" charset="0"/>
            </a:endParaRPr>
          </a:p>
          <a:p>
            <a:pPr marL="171450" indent="-171450" defTabSz="914400">
              <a:lnSpc>
                <a:spcPct val="150000"/>
              </a:lnSpc>
              <a:buFont typeface="Wingdings" panose="05000000000000000000" pitchFamily="2" charset="2"/>
              <a:buChar char="§"/>
            </a:pPr>
            <a:r>
              <a:rPr lang="fr-FR" altLang="fr-FR" sz="1100" dirty="0" err="1">
                <a:solidFill>
                  <a:srgbClr val="FFFFFF"/>
                </a:solidFill>
                <a:latin typeface="Verdana" panose="020B0604030504040204" pitchFamily="34" charset="0"/>
                <a:ea typeface="Verdana" panose="020B0604030504040204" pitchFamily="34" charset="0"/>
                <a:cs typeface="Verdana" panose="020B0604030504040204" pitchFamily="34" charset="0"/>
              </a:rPr>
              <a:t>xxxxxx</a:t>
            </a:r>
            <a:endParaRPr lang="fr-FR" altLang="fr-FR" sz="1100"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tangle 72">
            <a:extLst>
              <a:ext uri="{FF2B5EF4-FFF2-40B4-BE49-F238E27FC236}">
                <a16:creationId xmlns:a16="http://schemas.microsoft.com/office/drawing/2014/main" id="{5F67789E-A802-365C-5DF1-27E2CB20FA7B}"/>
              </a:ext>
            </a:extLst>
          </p:cNvPr>
          <p:cNvSpPr>
            <a:spLocks noChangeArrowheads="1"/>
          </p:cNvSpPr>
          <p:nvPr/>
        </p:nvSpPr>
        <p:spPr bwMode="auto">
          <a:xfrm>
            <a:off x="2808288" y="9232657"/>
            <a:ext cx="2493963" cy="1327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45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45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45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45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457200" algn="l"/>
              </a:tabLst>
            </a:pPr>
            <a:r>
              <a:rPr kumimoji="0" lang="en-US" altLang="fr-FR" sz="11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Project management</a:t>
            </a:r>
            <a:endParaRPr kumimoji="0" lang="en-US"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457200" algn="l"/>
              </a:tabLst>
            </a:pPr>
            <a:r>
              <a:rPr kumimoji="0" lang="en-US" altLang="fr-FR" sz="11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Strong decision maker</a:t>
            </a:r>
            <a:endParaRPr kumimoji="0" lang="en-US"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457200" algn="l"/>
              </a:tabLst>
            </a:pPr>
            <a:r>
              <a:rPr kumimoji="0" lang="en-US" altLang="fr-FR" sz="11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Complex problem solver</a:t>
            </a:r>
            <a:endParaRPr kumimoji="0" lang="en-US"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457200" algn="l"/>
              </a:tabLst>
            </a:pPr>
            <a:r>
              <a:rPr kumimoji="0" lang="en-US" altLang="fr-FR" sz="11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Creative design</a:t>
            </a:r>
            <a:endParaRPr kumimoji="0" lang="en-US"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457200" algn="l"/>
              </a:tabLst>
            </a:pPr>
            <a:r>
              <a:rPr kumimoji="0" lang="en-US" altLang="fr-FR" sz="11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Service-focused</a:t>
            </a:r>
            <a:endParaRPr kumimoji="0" lang="en-US" altLang="fr-FR" sz="18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2" name="Rectangle 74">
            <a:extLst>
              <a:ext uri="{FF2B5EF4-FFF2-40B4-BE49-F238E27FC236}">
                <a16:creationId xmlns:a16="http://schemas.microsoft.com/office/drawing/2014/main" id="{2E7DAA33-FC1A-3D1F-5748-E4A5B6CFDF1D}"/>
              </a:ext>
            </a:extLst>
          </p:cNvPr>
          <p:cNvSpPr>
            <a:spLocks noChangeArrowheads="1"/>
          </p:cNvSpPr>
          <p:nvPr/>
        </p:nvSpPr>
        <p:spPr bwMode="auto">
          <a:xfrm>
            <a:off x="341313" y="8786270"/>
            <a:ext cx="203835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0" tIns="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sng" strike="noStrike" cap="none" normalizeH="0" baseline="0">
                <a:ln>
                  <a:noFill/>
                </a:ln>
                <a:solidFill>
                  <a:srgbClr val="ACC462"/>
                </a:solidFill>
                <a:effectLst/>
                <a:latin typeface="Verdana" panose="020B0604030504040204" pitchFamily="34" charset="0"/>
                <a:ea typeface="Verdana" panose="020B0604030504040204" pitchFamily="34" charset="0"/>
                <a:cs typeface="Verdana" panose="020B0604030504040204" pitchFamily="34" charset="0"/>
              </a:rPr>
              <a:t>HOBBIES</a:t>
            </a:r>
            <a:endParaRPr kumimoji="0" lang="fr-FR" altLang="fr-FR" sz="1800" b="0" i="0" u="none" strike="noStrike" cap="none" normalizeH="0" baseline="0">
              <a:ln>
                <a:noFill/>
              </a:ln>
              <a:solidFill>
                <a:srgbClr val="ACC462"/>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3" name="Freeform: Shape 46">
            <a:extLst>
              <a:ext uri="{FF2B5EF4-FFF2-40B4-BE49-F238E27FC236}">
                <a16:creationId xmlns:a16="http://schemas.microsoft.com/office/drawing/2014/main" id="{44D71754-46B3-A373-8918-15E290520C2C}"/>
              </a:ext>
            </a:extLst>
          </p:cNvPr>
          <p:cNvSpPr>
            <a:spLocks/>
          </p:cNvSpPr>
          <p:nvPr/>
        </p:nvSpPr>
        <p:spPr bwMode="auto">
          <a:xfrm>
            <a:off x="2846070" y="8760191"/>
            <a:ext cx="3905250" cy="374650"/>
          </a:xfrm>
          <a:custGeom>
            <a:avLst/>
            <a:gdLst>
              <a:gd name="T0" fmla="*/ 6661 w 1514583"/>
              <a:gd name="T1" fmla="*/ 0 h 288000"/>
              <a:gd name="T2" fmla="*/ 3534530 w 1514583"/>
              <a:gd name="T3" fmla="*/ 0 h 288000"/>
              <a:gd name="T4" fmla="*/ 3905885 w 1514583"/>
              <a:gd name="T5" fmla="*/ 187008 h 288000"/>
              <a:gd name="T6" fmla="*/ 3534530 w 1514583"/>
              <a:gd name="T7" fmla="*/ 374015 h 288000"/>
              <a:gd name="T8" fmla="*/ 6661 w 1514583"/>
              <a:gd name="T9" fmla="*/ 374015 h 288000"/>
              <a:gd name="T10" fmla="*/ 0 w 1514583"/>
              <a:gd name="T11" fmla="*/ 373338 h 288000"/>
              <a:gd name="T12" fmla="*/ 0 w 1514583"/>
              <a:gd name="T13" fmla="*/ 677 h 288000"/>
              <a:gd name="T14" fmla="*/ 0 60000 65536"/>
              <a:gd name="T15" fmla="*/ 0 60000 65536"/>
              <a:gd name="T16" fmla="*/ 0 60000 65536"/>
              <a:gd name="T17" fmla="*/ 0 60000 65536"/>
              <a:gd name="T18" fmla="*/ 0 60000 65536"/>
              <a:gd name="T19" fmla="*/ 0 60000 65536"/>
              <a:gd name="T20" fmla="*/ 0 60000 65536"/>
              <a:gd name="T21" fmla="*/ 0 w 1514583"/>
              <a:gd name="T22" fmla="*/ 0 h 288000"/>
              <a:gd name="T23" fmla="*/ 1514583 w 1514583"/>
              <a:gd name="T24" fmla="*/ 288000 h 2880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14583" h="288000">
                <a:moveTo>
                  <a:pt x="2583" y="0"/>
                </a:moveTo>
                <a:lnTo>
                  <a:pt x="1370583" y="0"/>
                </a:lnTo>
                <a:cubicBezTo>
                  <a:pt x="1450112" y="0"/>
                  <a:pt x="1514583" y="64471"/>
                  <a:pt x="1514583" y="144000"/>
                </a:cubicBezTo>
                <a:cubicBezTo>
                  <a:pt x="1514583" y="223529"/>
                  <a:pt x="1450112" y="288000"/>
                  <a:pt x="1370583" y="288000"/>
                </a:cubicBezTo>
                <a:lnTo>
                  <a:pt x="2583" y="288000"/>
                </a:lnTo>
                <a:lnTo>
                  <a:pt x="0" y="287479"/>
                </a:lnTo>
                <a:lnTo>
                  <a:pt x="0" y="521"/>
                </a:lnTo>
                <a:lnTo>
                  <a:pt x="2583"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0" tIns="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altLang="fr-FR" sz="1600" b="1" i="0" u="sng" strike="noStrike" cap="none" normalizeH="0" baseline="0" dirty="0">
                <a:ln>
                  <a:noFill/>
                </a:ln>
                <a:solidFill>
                  <a:srgbClr val="314252"/>
                </a:solidFill>
                <a:effectLst/>
                <a:latin typeface="Verdana" panose="020B0604030504040204" pitchFamily="34" charset="0"/>
                <a:ea typeface="Verdana" panose="020B0604030504040204" pitchFamily="34" charset="0"/>
                <a:cs typeface="Verdana" panose="020B0604030504040204" pitchFamily="34" charset="0"/>
              </a:rPr>
              <a:t>SKILL HIGHLIGHTS</a:t>
            </a:r>
            <a:endParaRPr kumimoji="0" lang="fr-FR" altLang="fr-FR" sz="1800" b="0" i="0" u="none" strike="noStrike" cap="none" normalizeH="0" baseline="0" dirty="0">
              <a:ln>
                <a:noFill/>
              </a:ln>
              <a:solidFill>
                <a:srgbClr val="314252"/>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4" name="Freeform: Shape 47">
            <a:extLst>
              <a:ext uri="{FF2B5EF4-FFF2-40B4-BE49-F238E27FC236}">
                <a16:creationId xmlns:a16="http://schemas.microsoft.com/office/drawing/2014/main" id="{E5AB78CE-2886-0D21-87ED-926677798B8A}"/>
              </a:ext>
            </a:extLst>
          </p:cNvPr>
          <p:cNvSpPr>
            <a:spLocks/>
          </p:cNvSpPr>
          <p:nvPr/>
        </p:nvSpPr>
        <p:spPr bwMode="auto">
          <a:xfrm>
            <a:off x="341313" y="7136857"/>
            <a:ext cx="2038350" cy="377825"/>
          </a:xfrm>
          <a:custGeom>
            <a:avLst/>
            <a:gdLst>
              <a:gd name="T0" fmla="*/ 3475 w 1514583"/>
              <a:gd name="T1" fmla="*/ 0 h 288000"/>
              <a:gd name="T2" fmla="*/ 1843874 w 1514583"/>
              <a:gd name="T3" fmla="*/ 0 h 288000"/>
              <a:gd name="T4" fmla="*/ 2037600 w 1514583"/>
              <a:gd name="T5" fmla="*/ 189000 h 288000"/>
              <a:gd name="T6" fmla="*/ 1843874 w 1514583"/>
              <a:gd name="T7" fmla="*/ 378000 h 288000"/>
              <a:gd name="T8" fmla="*/ 3475 w 1514583"/>
              <a:gd name="T9" fmla="*/ 378000 h 288000"/>
              <a:gd name="T10" fmla="*/ 0 w 1514583"/>
              <a:gd name="T11" fmla="*/ 377316 h 288000"/>
              <a:gd name="T12" fmla="*/ 0 w 1514583"/>
              <a:gd name="T13" fmla="*/ 684 h 288000"/>
              <a:gd name="T14" fmla="*/ 0 60000 65536"/>
              <a:gd name="T15" fmla="*/ 0 60000 65536"/>
              <a:gd name="T16" fmla="*/ 0 60000 65536"/>
              <a:gd name="T17" fmla="*/ 0 60000 65536"/>
              <a:gd name="T18" fmla="*/ 0 60000 65536"/>
              <a:gd name="T19" fmla="*/ 0 60000 65536"/>
              <a:gd name="T20" fmla="*/ 0 60000 65536"/>
              <a:gd name="T21" fmla="*/ 0 w 1514583"/>
              <a:gd name="T22" fmla="*/ 0 h 288000"/>
              <a:gd name="T23" fmla="*/ 1514583 w 1514583"/>
              <a:gd name="T24" fmla="*/ 288000 h 2880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14583" h="288000">
                <a:moveTo>
                  <a:pt x="2583" y="0"/>
                </a:moveTo>
                <a:lnTo>
                  <a:pt x="1370583" y="0"/>
                </a:lnTo>
                <a:cubicBezTo>
                  <a:pt x="1450112" y="0"/>
                  <a:pt x="1514583" y="64471"/>
                  <a:pt x="1514583" y="144000"/>
                </a:cubicBezTo>
                <a:cubicBezTo>
                  <a:pt x="1514583" y="223529"/>
                  <a:pt x="1450112" y="288000"/>
                  <a:pt x="1370583" y="288000"/>
                </a:cubicBezTo>
                <a:lnTo>
                  <a:pt x="2583" y="288000"/>
                </a:lnTo>
                <a:lnTo>
                  <a:pt x="0" y="287479"/>
                </a:lnTo>
                <a:lnTo>
                  <a:pt x="0" y="521"/>
                </a:lnTo>
                <a:lnTo>
                  <a:pt x="2583"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0" tIns="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sng" strike="noStrike" cap="none" normalizeH="0" baseline="0" dirty="0">
                <a:ln>
                  <a:noFill/>
                </a:ln>
                <a:solidFill>
                  <a:srgbClr val="ACC462"/>
                </a:solidFill>
                <a:effectLst/>
                <a:latin typeface="Verdana" panose="020B0604030504040204" pitchFamily="34" charset="0"/>
                <a:ea typeface="Verdana" panose="020B0604030504040204" pitchFamily="34" charset="0"/>
                <a:cs typeface="Verdana" panose="020B0604030504040204" pitchFamily="34" charset="0"/>
              </a:rPr>
              <a:t>LANGUAGES</a:t>
            </a:r>
            <a:endParaRPr kumimoji="0" lang="fr-FR" altLang="fr-FR" sz="1800" b="0" i="0" u="none" strike="noStrike" cap="none" normalizeH="0" baseline="0" dirty="0">
              <a:ln>
                <a:noFill/>
              </a:ln>
              <a:solidFill>
                <a:srgbClr val="ACC462"/>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5" name="Text Box 21">
            <a:extLst>
              <a:ext uri="{FF2B5EF4-FFF2-40B4-BE49-F238E27FC236}">
                <a16:creationId xmlns:a16="http://schemas.microsoft.com/office/drawing/2014/main" id="{14534CB0-98C5-80C9-8932-15E1E4CD34B5}"/>
              </a:ext>
            </a:extLst>
          </p:cNvPr>
          <p:cNvSpPr txBox="1">
            <a:spLocks noChangeArrowheads="1"/>
          </p:cNvSpPr>
          <p:nvPr/>
        </p:nvSpPr>
        <p:spPr bwMode="auto">
          <a:xfrm>
            <a:off x="2824163" y="1910125"/>
            <a:ext cx="4614862" cy="1327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Low"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Describe</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in a few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lines</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your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career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path</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your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key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skills</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for the position and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your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career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goals. This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is</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actually</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an introduction to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your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cover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letter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Describe</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in a few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lines</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your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career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path</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your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key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skills</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for the position and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your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career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goals. This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is</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actually</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an introduction to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your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 cover </a:t>
            </a:r>
            <a:r>
              <a:rPr kumimoji="0" lang="fr-FR" altLang="fr-FR" sz="1100" b="0" i="0" u="none" strike="noStrike" cap="none" normalizeH="0" baseline="0" dirty="0" err="1">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letter</a:t>
            </a:r>
            <a:r>
              <a:rPr kumimoji="0" lang="fr-FR" altLang="fr-FR" sz="1100" b="0" i="0" u="none" strike="noStrike" cap="none" normalizeH="0" baseline="0" dirty="0">
                <a:ln>
                  <a:noFill/>
                </a:ln>
                <a:solidFill>
                  <a:srgbClr val="333333"/>
                </a:solidFill>
                <a:effectLst/>
                <a:latin typeface="Verdana" panose="020B0604030504040204" pitchFamily="34" charset="0"/>
                <a:ea typeface="Verdana" panose="020B0604030504040204" pitchFamily="34" charset="0"/>
                <a:cs typeface="Verdana" panose="020B0604030504040204" pitchFamily="34" charset="0"/>
              </a:rPr>
              <a:t>.</a:t>
            </a:r>
            <a:endParaRPr kumimoji="0" lang="fr-FR" altLang="fr-FR" sz="18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7" name="TextBox 31">
            <a:extLst>
              <a:ext uri="{FF2B5EF4-FFF2-40B4-BE49-F238E27FC236}">
                <a16:creationId xmlns:a16="http://schemas.microsoft.com/office/drawing/2014/main" id="{8AF9C0BF-620C-FDBC-002D-5A8DCAFB50A0}"/>
              </a:ext>
            </a:extLst>
          </p:cNvPr>
          <p:cNvSpPr txBox="1">
            <a:spLocks noChangeArrowheads="1"/>
          </p:cNvSpPr>
          <p:nvPr/>
        </p:nvSpPr>
        <p:spPr bwMode="auto">
          <a:xfrm>
            <a:off x="180817" y="2720582"/>
            <a:ext cx="23163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1" i="0" u="sng" strike="noStrike" cap="none" normalizeH="0" baseline="0" dirty="0">
                <a:ln>
                  <a:noFill/>
                </a:ln>
                <a:solidFill>
                  <a:srgbClr val="ACC462"/>
                </a:solidFill>
                <a:effectLst/>
                <a:latin typeface="Verdana" panose="020B0604030504040204" pitchFamily="34" charset="0"/>
                <a:ea typeface="Verdana" panose="020B0604030504040204" pitchFamily="34" charset="0"/>
                <a:cs typeface="Verdana" panose="020B0604030504040204" pitchFamily="34" charset="0"/>
              </a:rPr>
              <a:t>Administrative Assistant</a:t>
            </a:r>
            <a:endParaRPr kumimoji="0" lang="fr-FR" altLang="fr-FR" sz="1800" b="0" i="0" u="sng" strike="noStrike" cap="none" normalizeH="0" baseline="0" dirty="0">
              <a:ln>
                <a:noFill/>
              </a:ln>
              <a:solidFill>
                <a:srgbClr val="ACC462"/>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18" name="Rectangle 35">
            <a:extLst>
              <a:ext uri="{FF2B5EF4-FFF2-40B4-BE49-F238E27FC236}">
                <a16:creationId xmlns:a16="http://schemas.microsoft.com/office/drawing/2014/main" id="{65E6E403-8E1F-8A98-F24A-543CF2D20924}"/>
              </a:ext>
            </a:extLst>
          </p:cNvPr>
          <p:cNvSpPr>
            <a:spLocks noChangeArrowheads="1"/>
          </p:cNvSpPr>
          <p:nvPr/>
        </p:nvSpPr>
        <p:spPr bwMode="auto">
          <a:xfrm>
            <a:off x="4790503" y="9219957"/>
            <a:ext cx="2911475" cy="1327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4572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4572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4572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4572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457200" algn="l"/>
              </a:tabLst>
            </a:pPr>
            <a:r>
              <a:rPr kumimoji="0" lang="en-US" altLang="fr-FR" sz="11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Microsoft office</a:t>
            </a:r>
            <a:endParaRPr kumimoji="0" lang="en-US"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457200" algn="l"/>
              </a:tabLst>
            </a:pPr>
            <a:r>
              <a:rPr kumimoji="0" lang="en-US" altLang="fr-FR" sz="11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Google Ads</a:t>
            </a:r>
            <a:endParaRPr kumimoji="0" lang="en-US"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457200" algn="l"/>
              </a:tabLst>
            </a:pPr>
            <a:r>
              <a:rPr kumimoji="0" lang="en-US" altLang="fr-FR" sz="11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Facebook Ads</a:t>
            </a:r>
            <a:endParaRPr kumimoji="0" lang="en-US"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457200" algn="l"/>
              </a:tabLst>
            </a:pPr>
            <a:r>
              <a:rPr kumimoji="0" lang="en-US" altLang="fr-FR" sz="11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Lorem Ipsum is simply dummy</a:t>
            </a:r>
            <a:endParaRPr kumimoji="0" lang="en-US" altLang="fr-FR" sz="3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171450" marR="0" lvl="0" indent="-171450" algn="l" defTabSz="914400" rtl="0" eaLnBrk="0" fontAlgn="base" latinLnBrk="0" hangingPunct="0">
              <a:lnSpc>
                <a:spcPct val="150000"/>
              </a:lnSpc>
              <a:spcBef>
                <a:spcPct val="0"/>
              </a:spcBef>
              <a:spcAft>
                <a:spcPct val="0"/>
              </a:spcAft>
              <a:buClrTx/>
              <a:buSzTx/>
              <a:buFont typeface="Wingdings" panose="05000000000000000000" pitchFamily="2" charset="2"/>
              <a:buChar char="§"/>
              <a:tabLst>
                <a:tab pos="457200" algn="l"/>
              </a:tabLst>
            </a:pPr>
            <a:r>
              <a:rPr kumimoji="0" lang="en-US" altLang="fr-FR" sz="1100" b="0" i="0" u="none" strike="noStrike" cap="none" normalizeH="0" baseline="0" dirty="0">
                <a:ln>
                  <a:noFill/>
                </a:ln>
                <a:solidFill>
                  <a:srgbClr val="000000"/>
                </a:solidFill>
                <a:effectLst/>
                <a:latin typeface="Verdana" panose="020B0604030504040204" pitchFamily="34" charset="0"/>
                <a:ea typeface="Verdana" panose="020B0604030504040204" pitchFamily="34" charset="0"/>
                <a:cs typeface="Verdana" panose="020B0604030504040204" pitchFamily="34" charset="0"/>
              </a:rPr>
              <a:t>Lorem Ipsum is simply dummy</a:t>
            </a:r>
            <a:endParaRPr kumimoji="0" lang="en-US" altLang="fr-FR" sz="18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grpSp>
        <p:nvGrpSpPr>
          <p:cNvPr id="19" name="Group 18">
            <a:extLst>
              <a:ext uri="{FF2B5EF4-FFF2-40B4-BE49-F238E27FC236}">
                <a16:creationId xmlns:a16="http://schemas.microsoft.com/office/drawing/2014/main" id="{D580F59B-FB3C-ABFC-6B61-BAB3F8DF08C8}"/>
              </a:ext>
            </a:extLst>
          </p:cNvPr>
          <p:cNvGrpSpPr/>
          <p:nvPr/>
        </p:nvGrpSpPr>
        <p:grpSpPr>
          <a:xfrm>
            <a:off x="142240" y="3408045"/>
            <a:ext cx="2442845" cy="3242322"/>
            <a:chOff x="139112" y="3411658"/>
            <a:chExt cx="2442846" cy="3242493"/>
          </a:xfrm>
        </p:grpSpPr>
        <p:grpSp>
          <p:nvGrpSpPr>
            <p:cNvPr id="20" name="Group 19">
              <a:extLst>
                <a:ext uri="{FF2B5EF4-FFF2-40B4-BE49-F238E27FC236}">
                  <a16:creationId xmlns:a16="http://schemas.microsoft.com/office/drawing/2014/main" id="{56019D02-6244-F3B8-0151-1C089FFA688A}"/>
                </a:ext>
              </a:extLst>
            </p:cNvPr>
            <p:cNvGrpSpPr/>
            <p:nvPr/>
          </p:nvGrpSpPr>
          <p:grpSpPr>
            <a:xfrm>
              <a:off x="139112" y="3493635"/>
              <a:ext cx="2442846" cy="3160516"/>
              <a:chOff x="139112" y="3493635"/>
              <a:chExt cx="2442846" cy="3160516"/>
            </a:xfrm>
          </p:grpSpPr>
          <p:grpSp>
            <p:nvGrpSpPr>
              <p:cNvPr id="25" name="Group 24">
                <a:extLst>
                  <a:ext uri="{FF2B5EF4-FFF2-40B4-BE49-F238E27FC236}">
                    <a16:creationId xmlns:a16="http://schemas.microsoft.com/office/drawing/2014/main" id="{6E3E6F07-2B4F-139F-EFAC-07B0D835A8B1}"/>
                  </a:ext>
                </a:extLst>
              </p:cNvPr>
              <p:cNvGrpSpPr/>
              <p:nvPr/>
            </p:nvGrpSpPr>
            <p:grpSpPr>
              <a:xfrm>
                <a:off x="139112" y="3493635"/>
                <a:ext cx="2442846" cy="2301488"/>
                <a:chOff x="139112" y="3493637"/>
                <a:chExt cx="2496666" cy="2352199"/>
              </a:xfrm>
            </p:grpSpPr>
            <p:grpSp>
              <p:nvGrpSpPr>
                <p:cNvPr id="28" name="Group 27">
                  <a:extLst>
                    <a:ext uri="{FF2B5EF4-FFF2-40B4-BE49-F238E27FC236}">
                      <a16:creationId xmlns:a16="http://schemas.microsoft.com/office/drawing/2014/main" id="{6BF03ABF-AC0C-D5B5-E890-DF93A876769B}"/>
                    </a:ext>
                  </a:extLst>
                </p:cNvPr>
                <p:cNvGrpSpPr/>
                <p:nvPr/>
              </p:nvGrpSpPr>
              <p:grpSpPr>
                <a:xfrm>
                  <a:off x="139112" y="3929790"/>
                  <a:ext cx="2496666" cy="1916046"/>
                  <a:chOff x="139112" y="3929790"/>
                  <a:chExt cx="2496666" cy="1916046"/>
                </a:xfrm>
              </p:grpSpPr>
              <p:sp>
                <p:nvSpPr>
                  <p:cNvPr id="32" name="Rectangle 31">
                    <a:extLst>
                      <a:ext uri="{FF2B5EF4-FFF2-40B4-BE49-F238E27FC236}">
                        <a16:creationId xmlns:a16="http://schemas.microsoft.com/office/drawing/2014/main" id="{EAB03678-5DE9-3943-7EA0-787C95A2BD1C}"/>
                      </a:ext>
                    </a:extLst>
                  </p:cNvPr>
                  <p:cNvSpPr/>
                  <p:nvPr/>
                </p:nvSpPr>
                <p:spPr>
                  <a:xfrm>
                    <a:off x="139112" y="5678390"/>
                    <a:ext cx="2496665" cy="167446"/>
                  </a:xfrm>
                  <a:prstGeom prst="rect">
                    <a:avLst/>
                  </a:prstGeom>
                </p:spPr>
                <p:txBody>
                  <a:bodyPr wrap="square" lIns="0" tIns="0" rIns="0" bIns="0">
                    <a:spAutoFit/>
                  </a:bodyPr>
                  <a:lstStyle/>
                  <a:p>
                    <a:pPr algn="ctr" rtl="1">
                      <a:lnSpc>
                        <a:spcPct val="106000"/>
                      </a:lnSpc>
                      <a:spcAft>
                        <a:spcPts val="670"/>
                      </a:spcAft>
                    </a:pPr>
                    <a:r>
                      <a:rPr lang="fr-MA" sz="1100" kern="12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120 Great London w9w 5tw</a:t>
                    </a:r>
                    <a:endParaRPr lang="fr-FR" sz="11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33" name="Rectangle 32">
                    <a:extLst>
                      <a:ext uri="{FF2B5EF4-FFF2-40B4-BE49-F238E27FC236}">
                        <a16:creationId xmlns:a16="http://schemas.microsoft.com/office/drawing/2014/main" id="{5DE3F7A5-9AEB-9980-7F02-AACB935560F0}"/>
                      </a:ext>
                    </a:extLst>
                  </p:cNvPr>
                  <p:cNvSpPr/>
                  <p:nvPr/>
                </p:nvSpPr>
                <p:spPr>
                  <a:xfrm>
                    <a:off x="139113" y="3929790"/>
                    <a:ext cx="2496665" cy="179112"/>
                  </a:xfrm>
                  <a:prstGeom prst="rect">
                    <a:avLst/>
                  </a:prstGeom>
                </p:spPr>
                <p:txBody>
                  <a:bodyPr wrap="square" lIns="0" tIns="0" rIns="0" bIns="0">
                    <a:spAutoFit/>
                  </a:bodyPr>
                  <a:lstStyle/>
                  <a:p>
                    <a:pPr algn="ctr">
                      <a:lnSpc>
                        <a:spcPct val="115000"/>
                      </a:lnSpc>
                      <a:spcAft>
                        <a:spcPts val="1000"/>
                      </a:spcAft>
                    </a:pPr>
                    <a:r>
                      <a:rPr lang="en-US" sz="1100" kern="1200">
                        <a:solidFill>
                          <a:srgbClr val="FFFFFF"/>
                        </a:solidFill>
                        <a:effectLst/>
                        <a:latin typeface="Verdana" panose="020B0604030504040204" pitchFamily="34" charset="0"/>
                        <a:ea typeface="Verdana" panose="020B0604030504040204" pitchFamily="34" charset="0"/>
                        <a:cs typeface="Verdana" panose="020B0604030504040204" pitchFamily="34" charset="0"/>
                      </a:rPr>
                      <a:t>06 00 00 00 00</a:t>
                    </a:r>
                    <a:endParaRPr lang="fr-FR" sz="1100">
                      <a:effectLst/>
                      <a:latin typeface="Verdana" panose="020B0604030504040204" pitchFamily="34" charset="0"/>
                      <a:ea typeface="Verdana" panose="020B0604030504040204" pitchFamily="34" charset="0"/>
                      <a:cs typeface="Verdana" panose="020B0604030504040204" pitchFamily="34" charset="0"/>
                    </a:endParaRPr>
                  </a:p>
                </p:txBody>
              </p:sp>
              <p:sp>
                <p:nvSpPr>
                  <p:cNvPr id="34" name="Rectangle 33">
                    <a:extLst>
                      <a:ext uri="{FF2B5EF4-FFF2-40B4-BE49-F238E27FC236}">
                        <a16:creationId xmlns:a16="http://schemas.microsoft.com/office/drawing/2014/main" id="{6173C849-5402-B3C6-7EC9-1BA57D0FB3E1}"/>
                      </a:ext>
                    </a:extLst>
                  </p:cNvPr>
                  <p:cNvSpPr/>
                  <p:nvPr/>
                </p:nvSpPr>
                <p:spPr>
                  <a:xfrm>
                    <a:off x="139112" y="4803618"/>
                    <a:ext cx="2496665" cy="179112"/>
                  </a:xfrm>
                  <a:prstGeom prst="rect">
                    <a:avLst/>
                  </a:prstGeom>
                </p:spPr>
                <p:txBody>
                  <a:bodyPr wrap="square" lIns="0" tIns="0" rIns="0" bIns="0">
                    <a:spAutoFit/>
                  </a:bodyPr>
                  <a:lstStyle/>
                  <a:p>
                    <a:pPr algn="ctr">
                      <a:lnSpc>
                        <a:spcPct val="115000"/>
                      </a:lnSpc>
                      <a:spcAft>
                        <a:spcPts val="1000"/>
                      </a:spcAft>
                    </a:pPr>
                    <a:r>
                      <a:rPr lang="en-US" sz="1100" kern="1200"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info@bestfreecv.com</a:t>
                    </a:r>
                    <a:endParaRPr lang="fr-FR" sz="1100" dirty="0">
                      <a:effectLst/>
                      <a:latin typeface="Verdana" panose="020B0604030504040204" pitchFamily="34" charset="0"/>
                      <a:ea typeface="Verdana" panose="020B0604030504040204" pitchFamily="34" charset="0"/>
                      <a:cs typeface="Verdana" panose="020B0604030504040204" pitchFamily="34" charset="0"/>
                    </a:endParaRPr>
                  </a:p>
                </p:txBody>
              </p:sp>
            </p:grpSp>
            <p:sp>
              <p:nvSpPr>
                <p:cNvPr id="29" name="شكل حر 78">
                  <a:extLst>
                    <a:ext uri="{FF2B5EF4-FFF2-40B4-BE49-F238E27FC236}">
                      <a16:creationId xmlns:a16="http://schemas.microsoft.com/office/drawing/2014/main" id="{914CA562-D1BE-8DA2-EA2D-0812B976719F}"/>
                    </a:ext>
                  </a:extLst>
                </p:cNvPr>
                <p:cNvSpPr>
                  <a:spLocks noChangeAspect="1"/>
                </p:cNvSpPr>
                <p:nvPr/>
              </p:nvSpPr>
              <p:spPr>
                <a:xfrm>
                  <a:off x="1292337" y="5226722"/>
                  <a:ext cx="181290" cy="273749"/>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469" tIns="44734" rIns="89469" bIns="44734" numCol="1" spcCol="0" rtlCol="1" fromWordArt="0" anchor="ctr" anchorCtr="0" forceAA="0" compatLnSpc="1">
                  <a:prstTxWarp prst="textNoShape">
                    <a:avLst/>
                  </a:prstTxWarp>
                  <a:noAutofit/>
                </a:bodyPr>
                <a:lstStyle/>
                <a:p>
                  <a:endParaRPr lang="fr-FR">
                    <a:latin typeface="Verdana" panose="020B0604030504040204" pitchFamily="34" charset="0"/>
                    <a:ea typeface="Verdana" panose="020B0604030504040204" pitchFamily="34" charset="0"/>
                    <a:cs typeface="Verdana" panose="020B0604030504040204" pitchFamily="34" charset="0"/>
                  </a:endParaRPr>
                </a:p>
              </p:txBody>
            </p:sp>
            <p:sp>
              <p:nvSpPr>
                <p:cNvPr id="30" name="شكل حر 85">
                  <a:extLst>
                    <a:ext uri="{FF2B5EF4-FFF2-40B4-BE49-F238E27FC236}">
                      <a16:creationId xmlns:a16="http://schemas.microsoft.com/office/drawing/2014/main" id="{BBF4416B-2DD9-B829-9664-B9103F5DCDCC}"/>
                    </a:ext>
                  </a:extLst>
                </p:cNvPr>
                <p:cNvSpPr>
                  <a:spLocks noChangeAspect="1"/>
                </p:cNvSpPr>
                <p:nvPr/>
              </p:nvSpPr>
              <p:spPr>
                <a:xfrm>
                  <a:off x="1251039" y="4400060"/>
                  <a:ext cx="257969" cy="183938"/>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9469" tIns="44734" rIns="89469" bIns="44734" numCol="1" spcCol="0" rtlCol="1" fromWordArt="0" anchor="ctr" anchorCtr="0" forceAA="0" compatLnSpc="1">
                  <a:prstTxWarp prst="textNoShape">
                    <a:avLst/>
                  </a:prstTxWarp>
                  <a:noAutofit/>
                </a:bodyPr>
                <a:lstStyle/>
                <a:p>
                  <a:endParaRPr lang="fr-FR">
                    <a:latin typeface="Verdana" panose="020B0604030504040204" pitchFamily="34" charset="0"/>
                    <a:ea typeface="Verdana" panose="020B0604030504040204" pitchFamily="34" charset="0"/>
                    <a:cs typeface="Verdana" panose="020B0604030504040204" pitchFamily="34" charset="0"/>
                  </a:endParaRPr>
                </a:p>
              </p:txBody>
            </p:sp>
            <p:sp>
              <p:nvSpPr>
                <p:cNvPr id="31" name="Freeform: Shape 30">
                  <a:extLst>
                    <a:ext uri="{FF2B5EF4-FFF2-40B4-BE49-F238E27FC236}">
                      <a16:creationId xmlns:a16="http://schemas.microsoft.com/office/drawing/2014/main" id="{2ECCEF69-8807-9D9E-22F5-9C0E7220E4F3}"/>
                    </a:ext>
                  </a:extLst>
                </p:cNvPr>
                <p:cNvSpPr/>
                <p:nvPr/>
              </p:nvSpPr>
              <p:spPr>
                <a:xfrm>
                  <a:off x="1271579" y="3493637"/>
                  <a:ext cx="238946" cy="238946"/>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a:latin typeface="Verdana" panose="020B0604030504040204" pitchFamily="34" charset="0"/>
                    <a:ea typeface="Verdana" panose="020B0604030504040204" pitchFamily="34" charset="0"/>
                    <a:cs typeface="Verdana" panose="020B0604030504040204" pitchFamily="34" charset="0"/>
                  </a:endParaRPr>
                </a:p>
              </p:txBody>
            </p:sp>
          </p:grpSp>
          <p:sp>
            <p:nvSpPr>
              <p:cNvPr id="26" name="Rectangle 25">
                <a:extLst>
                  <a:ext uri="{FF2B5EF4-FFF2-40B4-BE49-F238E27FC236}">
                    <a16:creationId xmlns:a16="http://schemas.microsoft.com/office/drawing/2014/main" id="{97CF49D2-72C6-9156-11DD-85D7B977D276}"/>
                  </a:ext>
                </a:extLst>
              </p:cNvPr>
              <p:cNvSpPr/>
              <p:nvPr/>
            </p:nvSpPr>
            <p:spPr>
              <a:xfrm>
                <a:off x="139112" y="6490315"/>
                <a:ext cx="2442845" cy="163836"/>
              </a:xfrm>
              <a:prstGeom prst="rect">
                <a:avLst/>
              </a:prstGeom>
            </p:spPr>
            <p:txBody>
              <a:bodyPr wrap="square" lIns="0" tIns="0" rIns="0" bIns="0">
                <a:spAutoFit/>
              </a:bodyPr>
              <a:lstStyle/>
              <a:p>
                <a:pPr algn="ctr" rtl="1">
                  <a:lnSpc>
                    <a:spcPct val="106000"/>
                  </a:lnSpc>
                  <a:spcAft>
                    <a:spcPts val="760"/>
                  </a:spcAft>
                </a:pPr>
                <a:r>
                  <a:rPr lang="fr-MA" sz="1100" kern="1200">
                    <a:solidFill>
                      <a:srgbClr val="FFFFFF"/>
                    </a:solidFill>
                    <a:effectLst/>
                    <a:latin typeface="Verdana" panose="020B0604030504040204" pitchFamily="34" charset="0"/>
                    <a:ea typeface="Verdana" panose="020B0604030504040204" pitchFamily="34" charset="0"/>
                    <a:cs typeface="Verdana" panose="020B0604030504040204" pitchFamily="34" charset="0"/>
                  </a:rPr>
                  <a:t>/LinkedIn</a:t>
                </a:r>
                <a:endParaRPr lang="fr-FR" sz="1100">
                  <a:effectLst/>
                  <a:latin typeface="Verdana" panose="020B0604030504040204" pitchFamily="34" charset="0"/>
                  <a:ea typeface="Verdana" panose="020B0604030504040204" pitchFamily="34" charset="0"/>
                  <a:cs typeface="Verdana" panose="020B0604030504040204" pitchFamily="34" charset="0"/>
                </a:endParaRPr>
              </a:p>
            </p:txBody>
          </p:sp>
          <p:sp>
            <p:nvSpPr>
              <p:cNvPr id="27" name="Rectangle 26">
                <a:extLst>
                  <a:ext uri="{FF2B5EF4-FFF2-40B4-BE49-F238E27FC236}">
                    <a16:creationId xmlns:a16="http://schemas.microsoft.com/office/drawing/2014/main" id="{1554B586-FB9A-5B90-6FFA-8EC196002D0B}"/>
                  </a:ext>
                </a:extLst>
              </p:cNvPr>
              <p:cNvSpPr/>
              <p:nvPr/>
            </p:nvSpPr>
            <p:spPr>
              <a:xfrm>
                <a:off x="1250700" y="6039229"/>
                <a:ext cx="216406" cy="238348"/>
              </a:xfrm>
              <a:prstGeom prst="rect">
                <a:avLst/>
              </a:prstGeom>
            </p:spPr>
            <p:txBody>
              <a:bodyPr wrap="none" lIns="0" tIns="0" rIns="0" bIns="0">
                <a:spAutoFit/>
              </a:bodyPr>
              <a:lstStyle/>
              <a:p>
                <a:pPr algn="r">
                  <a:lnSpc>
                    <a:spcPct val="106000"/>
                  </a:lnSpc>
                  <a:spcAft>
                    <a:spcPts val="760"/>
                  </a:spcAft>
                </a:pPr>
                <a:r>
                  <a:rPr lang="fr-MA" sz="1600" b="1" kern="1200">
                    <a:solidFill>
                      <a:srgbClr val="FFFFFF"/>
                    </a:solidFill>
                    <a:effectLst/>
                    <a:latin typeface="Verdana" panose="020B0604030504040204" pitchFamily="34" charset="0"/>
                    <a:ea typeface="Verdana" panose="020B0604030504040204" pitchFamily="34" charset="0"/>
                    <a:cs typeface="Verdana" panose="020B0604030504040204" pitchFamily="34" charset="0"/>
                  </a:rPr>
                  <a:t>in</a:t>
                </a:r>
                <a:endParaRPr lang="fr-FR" sz="1100">
                  <a:effectLst/>
                  <a:latin typeface="Verdana" panose="020B0604030504040204" pitchFamily="34" charset="0"/>
                  <a:ea typeface="Verdana" panose="020B0604030504040204" pitchFamily="34" charset="0"/>
                  <a:cs typeface="Verdana" panose="020B0604030504040204" pitchFamily="34" charset="0"/>
                </a:endParaRPr>
              </a:p>
            </p:txBody>
          </p:sp>
        </p:grpSp>
        <p:sp>
          <p:nvSpPr>
            <p:cNvPr id="21" name="Rectangle: Rounded Corners 20">
              <a:extLst>
                <a:ext uri="{FF2B5EF4-FFF2-40B4-BE49-F238E27FC236}">
                  <a16:creationId xmlns:a16="http://schemas.microsoft.com/office/drawing/2014/main" id="{9B026DDF-630F-0DB7-C91C-9BB8F76F27E6}"/>
                </a:ext>
              </a:extLst>
            </p:cNvPr>
            <p:cNvSpPr/>
            <p:nvPr/>
          </p:nvSpPr>
          <p:spPr>
            <a:xfrm>
              <a:off x="1162159" y="3411658"/>
              <a:ext cx="392253" cy="392253"/>
            </a:xfrm>
            <a:prstGeom prst="roundRect">
              <a:avLst/>
            </a:prstGeom>
            <a:noFill/>
            <a:ln w="19050">
              <a:solidFill>
                <a:srgbClr val="ACC462"/>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FR" dirty="0">
                <a:latin typeface="Verdana" panose="020B0604030504040204" pitchFamily="34" charset="0"/>
                <a:ea typeface="Verdana" panose="020B0604030504040204" pitchFamily="34" charset="0"/>
                <a:cs typeface="Verdana" panose="020B0604030504040204" pitchFamily="34" charset="0"/>
              </a:endParaRPr>
            </a:p>
          </p:txBody>
        </p:sp>
        <p:sp>
          <p:nvSpPr>
            <p:cNvPr id="22" name="Rectangle: Rounded Corners 21">
              <a:extLst>
                <a:ext uri="{FF2B5EF4-FFF2-40B4-BE49-F238E27FC236}">
                  <a16:creationId xmlns:a16="http://schemas.microsoft.com/office/drawing/2014/main" id="{6287BA1D-B255-10FA-5F06-BA5078284FDF}"/>
                </a:ext>
              </a:extLst>
            </p:cNvPr>
            <p:cNvSpPr/>
            <p:nvPr/>
          </p:nvSpPr>
          <p:spPr>
            <a:xfrm>
              <a:off x="1162158" y="4271082"/>
              <a:ext cx="392253" cy="392253"/>
            </a:xfrm>
            <a:prstGeom prst="roundRect">
              <a:avLst/>
            </a:prstGeom>
            <a:noFill/>
            <a:ln w="19050">
              <a:solidFill>
                <a:srgbClr val="ACC462"/>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FR">
                <a:latin typeface="Verdana" panose="020B0604030504040204" pitchFamily="34" charset="0"/>
                <a:ea typeface="Verdana" panose="020B0604030504040204" pitchFamily="34" charset="0"/>
                <a:cs typeface="Verdana" panose="020B0604030504040204" pitchFamily="34" charset="0"/>
              </a:endParaRPr>
            </a:p>
          </p:txBody>
        </p:sp>
        <p:sp>
          <p:nvSpPr>
            <p:cNvPr id="23" name="Rectangle: Rounded Corners 22">
              <a:extLst>
                <a:ext uri="{FF2B5EF4-FFF2-40B4-BE49-F238E27FC236}">
                  <a16:creationId xmlns:a16="http://schemas.microsoft.com/office/drawing/2014/main" id="{C01852B8-7B04-5018-A127-8D74E0BC57D0}"/>
                </a:ext>
              </a:extLst>
            </p:cNvPr>
            <p:cNvSpPr/>
            <p:nvPr/>
          </p:nvSpPr>
          <p:spPr>
            <a:xfrm>
              <a:off x="1162157" y="5130506"/>
              <a:ext cx="392253" cy="392253"/>
            </a:xfrm>
            <a:prstGeom prst="roundRect">
              <a:avLst/>
            </a:prstGeom>
            <a:noFill/>
            <a:ln w="19050">
              <a:solidFill>
                <a:srgbClr val="ACC462"/>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FR" dirty="0">
                <a:latin typeface="Verdana" panose="020B0604030504040204" pitchFamily="34" charset="0"/>
                <a:ea typeface="Verdana" panose="020B0604030504040204" pitchFamily="34" charset="0"/>
                <a:cs typeface="Verdana" panose="020B0604030504040204" pitchFamily="34" charset="0"/>
              </a:endParaRPr>
            </a:p>
          </p:txBody>
        </p:sp>
        <p:sp>
          <p:nvSpPr>
            <p:cNvPr id="24" name="Rectangle: Rounded Corners 23">
              <a:extLst>
                <a:ext uri="{FF2B5EF4-FFF2-40B4-BE49-F238E27FC236}">
                  <a16:creationId xmlns:a16="http://schemas.microsoft.com/office/drawing/2014/main" id="{D52EFBF6-8B50-4FF9-2C35-1274072099B1}"/>
                </a:ext>
              </a:extLst>
            </p:cNvPr>
            <p:cNvSpPr/>
            <p:nvPr/>
          </p:nvSpPr>
          <p:spPr>
            <a:xfrm>
              <a:off x="1162156" y="5989930"/>
              <a:ext cx="392253" cy="392253"/>
            </a:xfrm>
            <a:prstGeom prst="roundRect">
              <a:avLst/>
            </a:prstGeom>
            <a:noFill/>
            <a:ln w="19050">
              <a:solidFill>
                <a:srgbClr val="ACC462"/>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FR">
                <a:latin typeface="Verdana" panose="020B0604030504040204" pitchFamily="34" charset="0"/>
                <a:ea typeface="Verdana" panose="020B0604030504040204" pitchFamily="34" charset="0"/>
                <a:cs typeface="Verdana" panose="020B0604030504040204" pitchFamily="34" charset="0"/>
              </a:endParaRPr>
            </a:p>
          </p:txBody>
        </p:sp>
      </p:grpSp>
      <p:sp>
        <p:nvSpPr>
          <p:cNvPr id="35" name="Freeform: Shape 45">
            <a:extLst>
              <a:ext uri="{FF2B5EF4-FFF2-40B4-BE49-F238E27FC236}">
                <a16:creationId xmlns:a16="http://schemas.microsoft.com/office/drawing/2014/main" id="{03357C05-025B-48E8-2A54-9A168E217C0F}"/>
              </a:ext>
            </a:extLst>
          </p:cNvPr>
          <p:cNvSpPr>
            <a:spLocks/>
          </p:cNvSpPr>
          <p:nvPr/>
        </p:nvSpPr>
        <p:spPr bwMode="auto">
          <a:xfrm>
            <a:off x="2837084" y="1503145"/>
            <a:ext cx="3906838" cy="374650"/>
          </a:xfrm>
          <a:custGeom>
            <a:avLst/>
            <a:gdLst>
              <a:gd name="T0" fmla="*/ 0 w 3906316"/>
              <a:gd name="T1" fmla="*/ 0 h 368146"/>
              <a:gd name="T2" fmla="*/ 3722243 w 3906316"/>
              <a:gd name="T3" fmla="*/ 0 h 368146"/>
              <a:gd name="T4" fmla="*/ 3906316 w 3906316"/>
              <a:gd name="T5" fmla="*/ 187200 h 368146"/>
              <a:gd name="T6" fmla="*/ 3906315 w 3906316"/>
              <a:gd name="T7" fmla="*/ 187200 h 368146"/>
              <a:gd name="T8" fmla="*/ 3722242 w 3906316"/>
              <a:gd name="T9" fmla="*/ 374400 h 368146"/>
              <a:gd name="T10" fmla="*/ 0 w 3906316"/>
              <a:gd name="T11" fmla="*/ 374399 h 368146"/>
              <a:gd name="T12" fmla="*/ 0 60000 65536"/>
              <a:gd name="T13" fmla="*/ 0 60000 65536"/>
              <a:gd name="T14" fmla="*/ 0 60000 65536"/>
              <a:gd name="T15" fmla="*/ 0 60000 65536"/>
              <a:gd name="T16" fmla="*/ 0 60000 65536"/>
              <a:gd name="T17" fmla="*/ 0 60000 65536"/>
              <a:gd name="T18" fmla="*/ 0 w 3906316"/>
              <a:gd name="T19" fmla="*/ 0 h 368146"/>
              <a:gd name="T20" fmla="*/ 3906316 w 3906316"/>
              <a:gd name="T21" fmla="*/ 368146 h 368146"/>
            </a:gdLst>
            <a:ahLst/>
            <a:cxnLst>
              <a:cxn ang="T12">
                <a:pos x="T0" y="T1"/>
              </a:cxn>
              <a:cxn ang="T13">
                <a:pos x="T2" y="T3"/>
              </a:cxn>
              <a:cxn ang="T14">
                <a:pos x="T4" y="T5"/>
              </a:cxn>
              <a:cxn ang="T15">
                <a:pos x="T6" y="T7"/>
              </a:cxn>
              <a:cxn ang="T16">
                <a:pos x="T8" y="T9"/>
              </a:cxn>
              <a:cxn ang="T17">
                <a:pos x="T10" y="T11"/>
              </a:cxn>
            </a:cxnLst>
            <a:rect l="T18" t="T19" r="T20" b="T21"/>
            <a:pathLst>
              <a:path w="3906316" h="368146">
                <a:moveTo>
                  <a:pt x="0" y="0"/>
                </a:moveTo>
                <a:lnTo>
                  <a:pt x="3722243" y="0"/>
                </a:lnTo>
                <a:cubicBezTo>
                  <a:pt x="3823904" y="0"/>
                  <a:pt x="3906316" y="82412"/>
                  <a:pt x="3906316" y="184073"/>
                </a:cubicBezTo>
                <a:lnTo>
                  <a:pt x="3906315" y="184073"/>
                </a:lnTo>
                <a:cubicBezTo>
                  <a:pt x="3906315" y="285734"/>
                  <a:pt x="3823903" y="368146"/>
                  <a:pt x="3722242" y="368146"/>
                </a:cubicBezTo>
                <a:lnTo>
                  <a:pt x="0" y="368145"/>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402" tIns="45702" rIns="91402" bIns="45702"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US" altLang="fr-FR" sz="1600" b="1" u="sng" dirty="0">
                <a:solidFill>
                  <a:srgbClr val="314252"/>
                </a:solidFill>
                <a:latin typeface="Verdana" panose="020B0604030504040204" pitchFamily="34" charset="0"/>
                <a:ea typeface="Verdana" panose="020B0604030504040204" pitchFamily="34" charset="0"/>
                <a:cs typeface="Verdana" panose="020B0604030504040204" pitchFamily="34" charset="0"/>
              </a:rPr>
              <a:t>OBJECTIVE</a:t>
            </a:r>
            <a:endParaRPr kumimoji="0" lang="en-US" altLang="fr-FR" sz="1800" b="0" i="0" u="none" strike="noStrike" cap="none" normalizeH="0" baseline="0" dirty="0">
              <a:ln>
                <a:noFill/>
              </a:ln>
              <a:solidFill>
                <a:srgbClr val="314252"/>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36" name="Picture Placeholder 35">
            <a:extLst>
              <a:ext uri="{FF2B5EF4-FFF2-40B4-BE49-F238E27FC236}">
                <a16:creationId xmlns:a16="http://schemas.microsoft.com/office/drawing/2014/main" id="{7304365C-938F-8487-597D-72A19D6D24F3}"/>
              </a:ext>
            </a:extLst>
          </p:cNvPr>
          <p:cNvSpPr>
            <a:spLocks noGrp="1"/>
          </p:cNvSpPr>
          <p:nvPr>
            <p:ph type="pic" sz="quarter" idx="10"/>
          </p:nvPr>
        </p:nvSpPr>
        <p:spPr/>
      </p:sp>
    </p:spTree>
    <p:extLst>
      <p:ext uri="{BB962C8B-B14F-4D97-AF65-F5344CB8AC3E}">
        <p14:creationId xmlns:p14="http://schemas.microsoft.com/office/powerpoint/2010/main" val="1797937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2B224-6A30-4044-8F8E-2454AF594799}"/>
              </a:ext>
            </a:extLst>
          </p:cNvPr>
          <p:cNvSpPr>
            <a:spLocks noGrp="1"/>
          </p:cNvSpPr>
          <p:nvPr>
            <p:ph type="title"/>
          </p:nvPr>
        </p:nvSpPr>
        <p:spPr>
          <a:xfrm>
            <a:off x="377984" y="2268777"/>
            <a:ext cx="6803708" cy="3168768"/>
          </a:xfrm>
        </p:spPr>
        <p:txBody>
          <a:bodyPr wrap="square">
            <a:spAutoFit/>
          </a:bodyPr>
          <a:lstStyle/>
          <a:p>
            <a:pPr rtl="1"/>
            <a:r>
              <a:rPr lang="ar-DZ" sz="1599" dirty="0">
                <a:solidFill>
                  <a:srgbClr val="222222"/>
                </a:solidFill>
                <a:latin typeface="Tahoma" panose="020B0604030504040204" pitchFamily="34" charset="0"/>
                <a:ea typeface="Tahoma" panose="020B0604030504040204" pitchFamily="34" charset="0"/>
                <a:cs typeface="Tahoma" panose="020B0604030504040204" pitchFamily="34" charset="0"/>
              </a:rPr>
              <a:t>© جميع الحقوق محفوظة</a:t>
            </a:r>
            <a:br>
              <a:rPr lang="fr-FR" sz="1599" dirty="0">
                <a:solidFill>
                  <a:srgbClr val="222222"/>
                </a:solidFill>
                <a:latin typeface="Tahoma" panose="020B0604030504040204" pitchFamily="34" charset="0"/>
                <a:ea typeface="Tahoma" panose="020B0604030504040204" pitchFamily="34" charset="0"/>
                <a:cs typeface="Tahoma" panose="020B0604030504040204" pitchFamily="34" charset="0"/>
              </a:rPr>
            </a:br>
            <a:r>
              <a:rPr lang="fr-FR" sz="1599" dirty="0">
                <a:solidFill>
                  <a:srgbClr val="222222"/>
                </a:solidFill>
                <a:latin typeface="Tahoma" panose="020B0604030504040204" pitchFamily="34" charset="0"/>
                <a:ea typeface="Tahoma" panose="020B0604030504040204" pitchFamily="34" charset="0"/>
                <a:cs typeface="Tahoma" panose="020B0604030504040204" pitchFamily="34" charset="0"/>
                <a:hlinkClick r:id="rId3"/>
              </a:rPr>
              <a:t>www.Bestfreecv.Com</a:t>
            </a:r>
            <a:br>
              <a:rPr lang="fr-FR" sz="1799" dirty="0">
                <a:solidFill>
                  <a:srgbClr val="222222"/>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حقوق الطبع والنشر - يرجى قراءة هذه الرسالة</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هذه القوالب والخطابات المجانية للسيرة الذاتية هي ملك لشركة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BAHLA66 SL </a:t>
            </a: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BAHLA66 S.L.</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تذكر إزالة معلومات حقوق النشر هذه قبل تحرير وطباعة سيرتك الذاتية الشخصية</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 </a:t>
            </a: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a:t>
            </a:r>
            <a:b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لأية أسئلة ، اكتب إلى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t>bahla.works@gmail.com</a:t>
            </a: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b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rPr>
            </a:br>
            <a:r>
              <a:rPr lang="ar-DZ" sz="1200" b="1" dirty="0">
                <a:solidFill>
                  <a:srgbClr val="171717"/>
                </a:solidFill>
                <a:latin typeface="Tahoma" panose="020B0604030504040204" pitchFamily="34" charset="0"/>
                <a:ea typeface="Tahoma" panose="020B0604030504040204" pitchFamily="34" charset="0"/>
                <a:cs typeface="Tahoma" panose="020B0604030504040204" pitchFamily="34" charset="0"/>
              </a:rPr>
              <a:t>اكتشف المزيد من قوالب السيرة الذاتية على </a:t>
            </a:r>
            <a:r>
              <a:rPr lang="fr-FR" sz="1200" b="1" dirty="0">
                <a:solidFill>
                  <a:srgbClr val="171717"/>
                </a:solidFill>
                <a:latin typeface="Tahoma" panose="020B0604030504040204" pitchFamily="34" charset="0"/>
                <a:ea typeface="Tahoma" panose="020B0604030504040204" pitchFamily="34" charset="0"/>
                <a:cs typeface="Tahoma" panose="020B0604030504040204" pitchFamily="34" charset="0"/>
                <a:hlinkClick r:id="rId3"/>
              </a:rPr>
              <a:t>www.bestfreecv.com</a:t>
            </a:r>
            <a:endParaRPr lang="fr-FR" sz="1799" dirty="0">
              <a:latin typeface="Tahoma" panose="020B0604030504040204" pitchFamily="34" charset="0"/>
              <a:ea typeface="Tahoma" panose="020B0604030504040204" pitchFamily="34" charset="0"/>
              <a:cs typeface="Tahoma" panose="020B0604030504040204" pitchFamily="34" charset="0"/>
            </a:endParaRPr>
          </a:p>
        </p:txBody>
      </p:sp>
      <p:pic>
        <p:nvPicPr>
          <p:cNvPr id="5" name="Picture 4">
            <a:extLst>
              <a:ext uri="{FF2B5EF4-FFF2-40B4-BE49-F238E27FC236}">
                <a16:creationId xmlns:a16="http://schemas.microsoft.com/office/drawing/2014/main" id="{A24DC013-7EC9-42F8-B168-B573F96272D2}"/>
              </a:ext>
            </a:extLst>
          </p:cNvPr>
          <p:cNvPicPr>
            <a:picLocks noChangeAspect="1"/>
          </p:cNvPicPr>
          <p:nvPr/>
        </p:nvPicPr>
        <p:blipFill>
          <a:blip r:embed="rId4"/>
          <a:stretch>
            <a:fillRect/>
          </a:stretch>
        </p:blipFill>
        <p:spPr>
          <a:xfrm>
            <a:off x="947339" y="663689"/>
            <a:ext cx="5664996" cy="1723301"/>
          </a:xfrm>
          <a:prstGeom prst="rect">
            <a:avLst/>
          </a:prstGeom>
        </p:spPr>
      </p:pic>
    </p:spTree>
    <p:extLst>
      <p:ext uri="{BB962C8B-B14F-4D97-AF65-F5344CB8AC3E}">
        <p14:creationId xmlns:p14="http://schemas.microsoft.com/office/powerpoint/2010/main" val="366311428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TotalTime>
  <Words>342</Words>
  <Application>Microsoft Office PowerPoint</Application>
  <PresentationFormat>Custom</PresentationFormat>
  <Paragraphs>50</Paragraphs>
  <Slides>2</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vt:i4>
      </vt:variant>
    </vt:vector>
  </HeadingPairs>
  <TitlesOfParts>
    <vt:vector size="10" baseType="lpstr">
      <vt:lpstr>Arial</vt:lpstr>
      <vt:lpstr>Calibri</vt:lpstr>
      <vt:lpstr>Roboto</vt:lpstr>
      <vt:lpstr>Tahoma</vt:lpstr>
      <vt:lpstr>Verdana</vt:lpstr>
      <vt:lpstr>Wingdings</vt:lpstr>
      <vt:lpstr>Thème Office</vt:lpstr>
      <vt:lpstr>1_Thème Office</vt:lpstr>
      <vt:lpstr>PowerPoint Presentation</vt:lpstr>
      <vt:lpstr>© جميع الحقوق محفوظة www.Bestfreecv.Com   حقوق الطبع والنشر - يرجى قراءة هذه الرسالة  هذه القوالب والخطابات المجانية للسيرة الذاتية هي ملك لشركة BAHLA66 SL يمكنك تنزيلها وتعديلها بحرية لاستخدامك الشخصي ولأغراض غير تجارية. لا يجوز إعادة بيع هذه النماذج تحت أي ظرف من الظروف. لا يجوز نسخ هذه المستندات ، أو أي جزء منها ، أو إعادة توزيعها أو استخدامها أو إعادة نشرها على مواقع ويب أخرى دون موافقة خطية مسبقة من BAHLA66 S.L. تذكر إزالة معلومات حقوق النشر هذه قبل تحرير وطباعة سيرتك الذاتية الشخصية .  لأية أسئلة ، اكتب إلى bahla.works@gmail.com  اكتشف المزيد من قوالب السيرة الذاتية على www.bestfreecv.com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BESTFREECV.COM</dc:title>
  <dc:creator>BESTFREECV.COM</dc:creator>
  <cp:keywords>BESTFREECV.COM</cp:keywords>
  <cp:lastModifiedBy>YUSF</cp:lastModifiedBy>
  <cp:revision>64</cp:revision>
  <dcterms:created xsi:type="dcterms:W3CDTF">2015-07-03T12:55:42Z</dcterms:created>
  <dcterms:modified xsi:type="dcterms:W3CDTF">2022-10-03T08:53:45Z</dcterms:modified>
  <cp:category>BESTFREECV.COM</cp:category>
</cp:coreProperties>
</file>